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1"/>
  </p:notesMasterIdLst>
  <p:sldIdLst>
    <p:sldId id="371" r:id="rId3"/>
    <p:sldId id="660" r:id="rId4"/>
    <p:sldId id="661" r:id="rId5"/>
    <p:sldId id="608" r:id="rId6"/>
    <p:sldId id="662" r:id="rId7"/>
    <p:sldId id="654" r:id="rId8"/>
    <p:sldId id="567" r:id="rId9"/>
    <p:sldId id="659" r:id="rId10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65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3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96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6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273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3922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9574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227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60"/>
            <p14:sldId id="661"/>
            <p14:sldId id="608"/>
            <p14:sldId id="662"/>
            <p14:sldId id="654"/>
            <p14:sldId id="567"/>
            <p14:sldId id="6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2B2B2"/>
    <a:srgbClr val="808080"/>
    <a:srgbClr val="FFFFFF"/>
    <a:srgbClr val="800000"/>
    <a:srgbClr val="0000FF"/>
    <a:srgbClr val="FF9900"/>
    <a:srgbClr val="0066FF"/>
    <a:srgbClr val="D7D7D7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42" autoAdjust="0"/>
    <p:restoredTop sz="99886" autoAdjust="0"/>
  </p:normalViewPr>
  <p:slideViewPr>
    <p:cSldViewPr>
      <p:cViewPr>
        <p:scale>
          <a:sx n="75" d="100"/>
          <a:sy n="75" d="100"/>
        </p:scale>
        <p:origin x="-2310" y="-264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736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47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208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944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8687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41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49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85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55"/>
          <a:lstStyle>
            <a:lvl1pPr marL="0" marR="63890" indent="0" algn="r">
              <a:buNone/>
              <a:defRPr>
                <a:solidFill>
                  <a:schemeClr val="tx1"/>
                </a:solidFill>
              </a:defRPr>
            </a:lvl1pPr>
            <a:lvl2pPr marL="638878" indent="0" algn="ctr">
              <a:buNone/>
            </a:lvl2pPr>
            <a:lvl3pPr marL="1277752" indent="0" algn="ctr">
              <a:buNone/>
            </a:lvl3pPr>
            <a:lvl4pPr marL="1916623" indent="0" algn="ctr">
              <a:buNone/>
            </a:lvl4pPr>
            <a:lvl5pPr marL="2555495" indent="0" algn="ctr">
              <a:buNone/>
            </a:lvl5pPr>
            <a:lvl6pPr marL="3194374" indent="0" algn="ctr">
              <a:buNone/>
            </a:lvl6pPr>
            <a:lvl7pPr marL="3833250" indent="0" algn="ctr">
              <a:buNone/>
            </a:lvl7pPr>
            <a:lvl8pPr marL="4472124" indent="0" algn="ctr">
              <a:buNone/>
            </a:lvl8pPr>
            <a:lvl9pPr marL="511099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3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38"/>
          <a:lstStyle>
            <a:lvl1pPr marL="0" marR="63852" indent="0" algn="r">
              <a:buNone/>
              <a:defRPr>
                <a:solidFill>
                  <a:schemeClr val="tx1"/>
                </a:solidFill>
              </a:defRPr>
            </a:lvl1pPr>
            <a:lvl2pPr marL="638494" indent="0" algn="ctr">
              <a:buNone/>
            </a:lvl2pPr>
            <a:lvl3pPr marL="1276979" indent="0" algn="ctr">
              <a:buNone/>
            </a:lvl3pPr>
            <a:lvl4pPr marL="1915464" indent="0" algn="ctr">
              <a:buNone/>
            </a:lvl4pPr>
            <a:lvl5pPr marL="2553949" indent="0" algn="ctr">
              <a:buNone/>
            </a:lvl5pPr>
            <a:lvl6pPr marL="3192442" indent="0" algn="ctr">
              <a:buNone/>
            </a:lvl6pPr>
            <a:lvl7pPr marL="3830934" indent="0" algn="ctr">
              <a:buNone/>
            </a:lvl7pPr>
            <a:lvl8pPr marL="4469419" indent="0" algn="ctr">
              <a:buNone/>
            </a:lvl8pPr>
            <a:lvl9pPr marL="510790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2" rIns="6385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2" tIns="0" rIns="6385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52" tIns="0" rIns="6385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38" rIns="25538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2" tIns="63852" rIns="63852" bIns="6385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85" rIns="63852" bIns="6385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90" rIns="6389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9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90" tIns="0" rIns="6389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90" tIns="0" rIns="6389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55" rIns="25555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90" tIns="63890" rIns="63890" bIns="6389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40" rIns="63890" bIns="6389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9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75" tIns="63890" rIns="127775" bIns="6389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27" indent="-3833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423" indent="-34499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indent="-34499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072" indent="-29388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96" indent="-29388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722" indent="-29388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71" indent="-2555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6597" indent="-25555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9925" indent="-2555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98" tIns="63852" rIns="127698" bIns="63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11/11/2020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097" indent="-38309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882" indent="-3447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indent="-3447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068" indent="-2937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59" indent="-2937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253" indent="-2937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47" indent="-2553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4742" indent="-25539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9" indent="-2553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4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3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4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673" indent="-287562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26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374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47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0583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0676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0789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0895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65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территории Республики Татарстан на 12 ноября 2020 года</a:t>
            </a:r>
            <a:endParaRPr lang="ru-RU" sz="22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6" y="536971"/>
            <a:ext cx="12781965" cy="8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65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03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8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4" tIns="32624" rIns="65254" bIns="32624" anchor="ctr"/>
          <a:lstStyle/>
          <a:p>
            <a:pPr algn="ctr" defTabSz="1277100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100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2233592" y="-6853"/>
            <a:ext cx="568008" cy="533831"/>
            <a:chOff x="8738280" y="-4896"/>
            <a:chExt cx="405720" cy="381307"/>
          </a:xfrm>
        </p:grpSpPr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794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69133" y="-4896"/>
              <a:ext cx="144016" cy="274800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/>
            <a:p>
              <a:pPr defTabSz="179148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pPr defTabSz="17914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352130" y="1993900"/>
            <a:ext cx="12266278" cy="23495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87" tIns="52211" rIns="104487" bIns="5221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Консультация 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метеорологических явлений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18  часов 11 ноября  до 18 часов 12 ноября 2020 года          </a:t>
            </a:r>
          </a:p>
          <a:p>
            <a:pPr indent="812800" algn="just"/>
            <a:r>
              <a:rPr lang="ru-RU" sz="2800" dirty="0">
                <a:solidFill>
                  <a:srgbClr val="000000"/>
                </a:solidFill>
              </a:rPr>
              <a:t>12 ноября 2020 года на территории Республики Татарстан и в г. Казани местами на дорогах  ожидается гололедица.</a:t>
            </a:r>
          </a:p>
          <a:p>
            <a:pPr indent="536575" algn="just"/>
            <a:endParaRPr lang="ru-RU" sz="2800" dirty="0">
              <a:solidFill>
                <a:srgbClr val="FF0000"/>
              </a:solidFill>
            </a:endParaRPr>
          </a:p>
          <a:p>
            <a:pPr algn="just"/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670"/>
            <a:ext cx="12058649" cy="816292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3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23" y="574381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5424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68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623792" y="762018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V="1">
            <a:off x="7119214" y="4590093"/>
            <a:ext cx="3841654" cy="26421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249762" y="64769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2110126" y="3689762"/>
            <a:ext cx="3816119" cy="133943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-1…-4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+1…-2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139407" y="3733800"/>
            <a:ext cx="3816119" cy="134704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</a:rPr>
              <a:t>-3…-</a:t>
            </a:r>
            <a:r>
              <a:rPr lang="ru-RU" sz="4100" b="1" dirty="0" smtClean="0">
                <a:solidFill>
                  <a:srgbClr val="002060"/>
                </a:solidFill>
              </a:rPr>
              <a:t>6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0…-3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249761" y="5762047"/>
            <a:ext cx="3816119" cy="137881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</a:rPr>
              <a:t>-2</a:t>
            </a:r>
            <a:r>
              <a:rPr lang="ru-RU" sz="4100" b="1" dirty="0" smtClean="0">
                <a:solidFill>
                  <a:srgbClr val="002060"/>
                </a:solidFill>
              </a:rPr>
              <a:t>…-4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0…-3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753962" y="2076819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529891" y="1214648"/>
            <a:ext cx="3738309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Прочие опасности. </a:t>
            </a:r>
            <a:endParaRPr lang="ru-RU" sz="1600" b="1" dirty="0" smtClean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На </a:t>
            </a:r>
            <a:r>
              <a:rPr lang="ru-RU" sz="1600" dirty="0" smtClean="0">
                <a:solidFill>
                  <a:srgbClr val="000000"/>
                </a:solidFill>
              </a:rPr>
              <a:t>дорогах местами </a:t>
            </a:r>
            <a:r>
              <a:rPr lang="ru-RU" sz="1600" dirty="0">
                <a:solidFill>
                  <a:srgbClr val="000000"/>
                </a:solidFill>
              </a:rPr>
              <a:t>гололедица.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27" name="Picture 2" descr="C:\Users\cuks-nach-mon\Desktop\214 (1)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42" y="1246199"/>
            <a:ext cx="416560" cy="350520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269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b="5384"/>
          <a:stretch/>
        </p:blipFill>
        <p:spPr bwMode="auto">
          <a:xfrm>
            <a:off x="6418552" y="5343525"/>
            <a:ext cx="6383048" cy="429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5769"/>
          <a:stretch/>
        </p:blipFill>
        <p:spPr bwMode="auto">
          <a:xfrm>
            <a:off x="0" y="5257799"/>
            <a:ext cx="633888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5962"/>
          <a:stretch/>
        </p:blipFill>
        <p:spPr bwMode="auto">
          <a:xfrm>
            <a:off x="6415469" y="904999"/>
            <a:ext cx="6386131" cy="4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5385"/>
          <a:stretch/>
        </p:blipFill>
        <p:spPr bwMode="auto">
          <a:xfrm>
            <a:off x="47752" y="882650"/>
            <a:ext cx="6310186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10164328" y="935160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12.11.2020</a:t>
            </a:r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0" y="882650"/>
            <a:ext cx="0" cy="872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10165916" y="5372099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3749675" y="935160"/>
            <a:ext cx="2620963" cy="2190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31169" y="3704198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92636" y="2363328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4400" y="2178455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20478" y="2368208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1849437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63" y="1849437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262688"/>
            <a:ext cx="3175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8" y="62484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3"/>
            <a:ext cx="12801600" cy="8890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02" tIns="32596" rIns="65202" bIns="32596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3685381" y="5351462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908491" y="3766574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981576" y="2392967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06005" y="2231999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608534" y="2363327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420478" y="8026272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13071" y="6742635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72367" y="6598055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305083" y="6770916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753600" y="8147326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81576" y="6770788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62800" y="6646852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753600" y="6838417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75"/>
            <a:ext cx="12801600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5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81000" y="1133474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51673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899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600408"/>
              <a:ext cx="124736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175106"/>
              <a:ext cx="67166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308720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4000872"/>
              <a:ext cx="94969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3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1" y="3733800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2" y="3936572"/>
              <a:ext cx="98905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77692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7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3"/>
              <a:ext cx="138827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3886200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64246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26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24010"/>
              <a:ext cx="671660" cy="198424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230935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2" y="6479395"/>
              <a:ext cx="15147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37143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8" y="3125256"/>
              <a:ext cx="1247367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496667"/>
              <a:ext cx="82673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42302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99829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1035828" y="6934200"/>
              <a:ext cx="163117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4" y="1962410"/>
              <a:ext cx="87396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56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780509"/>
              <a:ext cx="14246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59162" y="2513187"/>
              <a:ext cx="144200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30" y="4991472"/>
              <a:ext cx="179146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3" y="3394781"/>
              <a:ext cx="150835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0"/>
              <a:ext cx="147046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15168" y="7627709"/>
              <a:ext cx="95966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40427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29543"/>
              <a:ext cx="63482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389468"/>
              <a:ext cx="1266074" cy="3815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5" y="7640377"/>
                <a:ext cx="3684928" cy="522653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 smtClean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  <a:endParaRPr lang="ru-RU" altLang="ru-RU" sz="12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500" y="1728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Овал 259"/>
            <p:cNvSpPr>
              <a:spLocks noChangeAspect="1"/>
            </p:cNvSpPr>
            <p:nvPr/>
          </p:nvSpPr>
          <p:spPr>
            <a:xfrm>
              <a:off x="10667396" y="8341211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3" y="2490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68" cy="22168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2"/>
              <a:ext cx="39391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вероятности ДТП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в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ноябре месяце</a:t>
              </a: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гг. </a:t>
              </a:r>
              <a:endParaRPr lang="ru-RU" sz="1400" dirty="0" smtClean="0">
                <a:solidFill>
                  <a:srgbClr val="000000"/>
                </a:solidFill>
                <a:cs typeface="Times New Roman" pitchFamily="18" charset="0"/>
              </a:endParaRP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ИСС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776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Зона </a:t>
              </a:r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особого внимания (опасные </a:t>
              </a:r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75" y="57438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5323362" y="2244316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4608194" y="673482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265" y="752685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35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7725" y="840779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9" name="Овал 278"/>
            <p:cNvSpPr>
              <a:spLocks noChangeAspect="1"/>
            </p:cNvSpPr>
            <p:nvPr/>
          </p:nvSpPr>
          <p:spPr>
            <a:xfrm>
              <a:off x="9240169" y="74628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Овал 279"/>
            <p:cNvSpPr>
              <a:spLocks noChangeAspect="1"/>
            </p:cNvSpPr>
            <p:nvPr/>
          </p:nvSpPr>
          <p:spPr>
            <a:xfrm>
              <a:off x="8333173" y="5454032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23554"/>
              <a:ext cx="103323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39461"/>
              <a:ext cx="191903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58545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2134731" y="5721113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679" y="68106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24" y="2262117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9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047" y="546109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9629816" y="7681769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3903" y="7593831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0" y="5309429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sp>
        <p:nvSpPr>
          <p:cNvPr id="137" name="Овал 136"/>
          <p:cNvSpPr>
            <a:spLocks noChangeAspect="1"/>
          </p:cNvSpPr>
          <p:nvPr/>
        </p:nvSpPr>
        <p:spPr>
          <a:xfrm>
            <a:off x="7878171" y="499100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11" y="4044678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7653948" y="4000988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15" y="506688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23" name="Овал 222"/>
          <p:cNvSpPr>
            <a:spLocks noChangeAspect="1"/>
          </p:cNvSpPr>
          <p:nvPr/>
        </p:nvSpPr>
        <p:spPr>
          <a:xfrm>
            <a:off x="1018951" y="715264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0" y="703551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537905"/>
            <a:ext cx="82673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8755509" y="356193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42" y="348806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00" name="Овал 199"/>
          <p:cNvSpPr>
            <a:spLocks noChangeAspect="1"/>
          </p:cNvSpPr>
          <p:nvPr/>
        </p:nvSpPr>
        <p:spPr>
          <a:xfrm>
            <a:off x="4786455" y="317340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47" y="3212651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7262489" y="427594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10" y="424669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2" name="Овал 251"/>
          <p:cNvSpPr>
            <a:spLocks noChangeAspect="1"/>
          </p:cNvSpPr>
          <p:nvPr/>
        </p:nvSpPr>
        <p:spPr>
          <a:xfrm>
            <a:off x="11667344" y="418213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6" y="4226765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5" name="Прямоугольник 254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9753962" y="215983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58" name="Прямоугольник 257"/>
          <p:cNvSpPr/>
          <p:nvPr/>
        </p:nvSpPr>
        <p:spPr>
          <a:xfrm>
            <a:off x="8529891" y="1214648"/>
            <a:ext cx="3738309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Прочие опасности. </a:t>
            </a:r>
            <a:endParaRPr lang="ru-RU" sz="1600" b="1" dirty="0" smtClean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На </a:t>
            </a:r>
            <a:r>
              <a:rPr lang="ru-RU" sz="1600" dirty="0" smtClean="0">
                <a:solidFill>
                  <a:srgbClr val="000000"/>
                </a:solidFill>
              </a:rPr>
              <a:t>дорогах местами </a:t>
            </a:r>
            <a:r>
              <a:rPr lang="ru-RU" sz="1600" dirty="0">
                <a:solidFill>
                  <a:srgbClr val="000000"/>
                </a:solidFill>
              </a:rPr>
              <a:t>гололедица.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259" name="Picture 2" descr="C:\Users\cuks-nach-mon\Desktop\214 (1)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42" y="1246199"/>
            <a:ext cx="416560" cy="350520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1920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138310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503935" y="253619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5032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23845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79190" y="2718122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805119" y="3023426"/>
              <a:ext cx="709602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887157"/>
              <a:ext cx="60279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76805"/>
              <a:ext cx="59662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066858" y="4303863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23584" y="3865095"/>
              <a:ext cx="843910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7384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430495" y="3280905"/>
              <a:ext cx="602791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12634" y="3574835"/>
              <a:ext cx="621354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890363" y="4792971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94555" y="4826512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37436"/>
              <a:ext cx="872149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7687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45347" y="3738814"/>
              <a:ext cx="756438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50730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55080"/>
              <a:ext cx="951602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92928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607872"/>
              <a:ext cx="7836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595757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86951"/>
              <a:ext cx="484520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022585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104988"/>
              <a:ext cx="72335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430495" y="3930039"/>
              <a:ext cx="894999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86045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97958"/>
              <a:ext cx="112545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48513"/>
              <a:ext cx="60288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25929" y="4390858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6042833" y="3509443"/>
              <a:ext cx="988414" cy="23158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</a:t>
              </a:r>
            </a:p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1744098" y="3492257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997294" y="4771363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940908" y="3857684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200254" y="5228854"/>
            <a:ext cx="1266074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</a:t>
            </a:r>
            <a:r>
              <a:rPr lang="ru-RU" altLang="ru-RU" dirty="0"/>
              <a:t>ПРОИСШЕСТВИЯ НА РЕЧНОМ ТРАНСПОРТЕ) </a:t>
            </a:r>
            <a:endParaRPr lang="ru-RU" dirty="0"/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5" y="7701852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145" name="Группа 14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3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6" name="Полилиния 235"/>
          <p:cNvSpPr/>
          <p:nvPr/>
        </p:nvSpPr>
        <p:spPr>
          <a:xfrm>
            <a:off x="2362201" y="3754359"/>
            <a:ext cx="9398473" cy="3753694"/>
          </a:xfrm>
          <a:custGeom>
            <a:avLst/>
            <a:gdLst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069582 w 4431323"/>
              <a:gd name="connsiteY83" fmla="*/ 582804 h 3024554"/>
              <a:gd name="connsiteX84" fmla="*/ 4034413 w 4431323"/>
              <a:gd name="connsiteY84" fmla="*/ 617973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069582 w 4431323"/>
              <a:gd name="connsiteY83" fmla="*/ 582804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205581 w 4431323"/>
              <a:gd name="connsiteY83" fmla="*/ 913389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298702 w 4431323"/>
              <a:gd name="connsiteY82" fmla="*/ 973342 h 3024554"/>
              <a:gd name="connsiteX83" fmla="*/ 4205581 w 4431323"/>
              <a:gd name="connsiteY83" fmla="*/ 913389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538238"/>
              <a:gd name="connsiteY0" fmla="*/ 698360 h 3024554"/>
              <a:gd name="connsiteX1" fmla="*/ 65314 w 4538238"/>
              <a:gd name="connsiteY1" fmla="*/ 602901 h 3024554"/>
              <a:gd name="connsiteX2" fmla="*/ 140677 w 4538238"/>
              <a:gd name="connsiteY2" fmla="*/ 617973 h 3024554"/>
              <a:gd name="connsiteX3" fmla="*/ 236136 w 4538238"/>
              <a:gd name="connsiteY3" fmla="*/ 633046 h 3024554"/>
              <a:gd name="connsiteX4" fmla="*/ 336619 w 4538238"/>
              <a:gd name="connsiteY4" fmla="*/ 643094 h 3024554"/>
              <a:gd name="connsiteX5" fmla="*/ 386861 w 4538238"/>
              <a:gd name="connsiteY5" fmla="*/ 658167 h 3024554"/>
              <a:gd name="connsiteX6" fmla="*/ 467248 w 4538238"/>
              <a:gd name="connsiteY6" fmla="*/ 653143 h 3024554"/>
              <a:gd name="connsiteX7" fmla="*/ 592852 w 4538238"/>
              <a:gd name="connsiteY7" fmla="*/ 708408 h 3024554"/>
              <a:gd name="connsiteX8" fmla="*/ 648118 w 4538238"/>
              <a:gd name="connsiteY8" fmla="*/ 743578 h 3024554"/>
              <a:gd name="connsiteX9" fmla="*/ 633046 w 4538238"/>
              <a:gd name="connsiteY9" fmla="*/ 834013 h 3024554"/>
              <a:gd name="connsiteX10" fmla="*/ 607925 w 4538238"/>
              <a:gd name="connsiteY10" fmla="*/ 919424 h 3024554"/>
              <a:gd name="connsiteX11" fmla="*/ 602901 w 4538238"/>
              <a:gd name="connsiteY11" fmla="*/ 1019907 h 3024554"/>
              <a:gd name="connsiteX12" fmla="*/ 592852 w 4538238"/>
              <a:gd name="connsiteY12" fmla="*/ 1095270 h 3024554"/>
              <a:gd name="connsiteX13" fmla="*/ 607925 w 4538238"/>
              <a:gd name="connsiteY13" fmla="*/ 1215850 h 3024554"/>
              <a:gd name="connsiteX14" fmla="*/ 653143 w 4538238"/>
              <a:gd name="connsiteY14" fmla="*/ 1316334 h 3024554"/>
              <a:gd name="connsiteX15" fmla="*/ 703384 w 4538238"/>
              <a:gd name="connsiteY15" fmla="*/ 1376624 h 3024554"/>
              <a:gd name="connsiteX16" fmla="*/ 703384 w 4538238"/>
              <a:gd name="connsiteY16" fmla="*/ 1467059 h 3024554"/>
              <a:gd name="connsiteX17" fmla="*/ 708408 w 4538238"/>
              <a:gd name="connsiteY17" fmla="*/ 1562518 h 3024554"/>
              <a:gd name="connsiteX18" fmla="*/ 753626 w 4538238"/>
              <a:gd name="connsiteY18" fmla="*/ 1668026 h 3024554"/>
              <a:gd name="connsiteX19" fmla="*/ 803868 w 4538238"/>
              <a:gd name="connsiteY19" fmla="*/ 1748413 h 3024554"/>
              <a:gd name="connsiteX20" fmla="*/ 884255 w 4538238"/>
              <a:gd name="connsiteY20" fmla="*/ 1778558 h 3024554"/>
              <a:gd name="connsiteX21" fmla="*/ 894303 w 4538238"/>
              <a:gd name="connsiteY21" fmla="*/ 1683099 h 3024554"/>
              <a:gd name="connsiteX22" fmla="*/ 864158 w 4538238"/>
              <a:gd name="connsiteY22" fmla="*/ 1632857 h 3024554"/>
              <a:gd name="connsiteX23" fmla="*/ 834013 w 4538238"/>
              <a:gd name="connsiteY23" fmla="*/ 1527349 h 3024554"/>
              <a:gd name="connsiteX24" fmla="*/ 889279 w 4538238"/>
              <a:gd name="connsiteY24" fmla="*/ 1477107 h 3024554"/>
              <a:gd name="connsiteX25" fmla="*/ 974690 w 4538238"/>
              <a:gd name="connsiteY25" fmla="*/ 1552470 h 3024554"/>
              <a:gd name="connsiteX26" fmla="*/ 1040004 w 4538238"/>
              <a:gd name="connsiteY26" fmla="*/ 1572567 h 3024554"/>
              <a:gd name="connsiteX27" fmla="*/ 1105318 w 4538238"/>
              <a:gd name="connsiteY27" fmla="*/ 1602712 h 3024554"/>
              <a:gd name="connsiteX28" fmla="*/ 1251019 w 4538238"/>
              <a:gd name="connsiteY28" fmla="*/ 1607736 h 3024554"/>
              <a:gd name="connsiteX29" fmla="*/ 1361551 w 4538238"/>
              <a:gd name="connsiteY29" fmla="*/ 1577591 h 3024554"/>
              <a:gd name="connsiteX30" fmla="*/ 1416817 w 4538238"/>
              <a:gd name="connsiteY30" fmla="*/ 1617784 h 3024554"/>
              <a:gd name="connsiteX31" fmla="*/ 1522325 w 4538238"/>
              <a:gd name="connsiteY31" fmla="*/ 1602712 h 3024554"/>
              <a:gd name="connsiteX32" fmla="*/ 1522325 w 4538238"/>
              <a:gd name="connsiteY32" fmla="*/ 1492180 h 3024554"/>
              <a:gd name="connsiteX33" fmla="*/ 1592663 w 4538238"/>
              <a:gd name="connsiteY33" fmla="*/ 1477107 h 3024554"/>
              <a:gd name="connsiteX34" fmla="*/ 1718268 w 4538238"/>
              <a:gd name="connsiteY34" fmla="*/ 1457011 h 3024554"/>
              <a:gd name="connsiteX35" fmla="*/ 1768510 w 4538238"/>
              <a:gd name="connsiteY35" fmla="*/ 1502228 h 3024554"/>
              <a:gd name="connsiteX36" fmla="*/ 1818751 w 4538238"/>
              <a:gd name="connsiteY36" fmla="*/ 1542422 h 3024554"/>
              <a:gd name="connsiteX37" fmla="*/ 1874017 w 4538238"/>
              <a:gd name="connsiteY37" fmla="*/ 1502228 h 3024554"/>
              <a:gd name="connsiteX38" fmla="*/ 1974501 w 4538238"/>
              <a:gd name="connsiteY38" fmla="*/ 1426866 h 3024554"/>
              <a:gd name="connsiteX39" fmla="*/ 2044839 w 4538238"/>
              <a:gd name="connsiteY39" fmla="*/ 1482132 h 3024554"/>
              <a:gd name="connsiteX40" fmla="*/ 2235758 w 4538238"/>
              <a:gd name="connsiteY40" fmla="*/ 1421841 h 3024554"/>
              <a:gd name="connsiteX41" fmla="*/ 2321169 w 4538238"/>
              <a:gd name="connsiteY41" fmla="*/ 1371600 h 3024554"/>
              <a:gd name="connsiteX42" fmla="*/ 2421652 w 4538238"/>
              <a:gd name="connsiteY42" fmla="*/ 1386672 h 3024554"/>
              <a:gd name="connsiteX43" fmla="*/ 2517112 w 4538238"/>
              <a:gd name="connsiteY43" fmla="*/ 1441938 h 3024554"/>
              <a:gd name="connsiteX44" fmla="*/ 2572378 w 4538238"/>
              <a:gd name="connsiteY44" fmla="*/ 1356527 h 3024554"/>
              <a:gd name="connsiteX45" fmla="*/ 2672861 w 4538238"/>
              <a:gd name="connsiteY45" fmla="*/ 1321358 h 3024554"/>
              <a:gd name="connsiteX46" fmla="*/ 2753248 w 4538238"/>
              <a:gd name="connsiteY46" fmla="*/ 1361551 h 3024554"/>
              <a:gd name="connsiteX47" fmla="*/ 2888901 w 4538238"/>
              <a:gd name="connsiteY47" fmla="*/ 1256044 h 3024554"/>
              <a:gd name="connsiteX48" fmla="*/ 2959239 w 4538238"/>
              <a:gd name="connsiteY48" fmla="*/ 1215850 h 3024554"/>
              <a:gd name="connsiteX49" fmla="*/ 2954215 w 4538238"/>
              <a:gd name="connsiteY49" fmla="*/ 1135463 h 3024554"/>
              <a:gd name="connsiteX50" fmla="*/ 3009481 w 4538238"/>
              <a:gd name="connsiteY50" fmla="*/ 1045028 h 3024554"/>
              <a:gd name="connsiteX51" fmla="*/ 3089868 w 4538238"/>
              <a:gd name="connsiteY51" fmla="*/ 1019907 h 3024554"/>
              <a:gd name="connsiteX52" fmla="*/ 3280787 w 4538238"/>
              <a:gd name="connsiteY52" fmla="*/ 959617 h 3024554"/>
              <a:gd name="connsiteX53" fmla="*/ 3406391 w 4538238"/>
              <a:gd name="connsiteY53" fmla="*/ 919424 h 3024554"/>
              <a:gd name="connsiteX54" fmla="*/ 3411415 w 4538238"/>
              <a:gd name="connsiteY54" fmla="*/ 919424 h 3024554"/>
              <a:gd name="connsiteX55" fmla="*/ 3431512 w 4538238"/>
              <a:gd name="connsiteY55" fmla="*/ 869182 h 3024554"/>
              <a:gd name="connsiteX56" fmla="*/ 3471705 w 4538238"/>
              <a:gd name="connsiteY56" fmla="*/ 844061 h 3024554"/>
              <a:gd name="connsiteX57" fmla="*/ 3577213 w 4538238"/>
              <a:gd name="connsiteY57" fmla="*/ 869182 h 3024554"/>
              <a:gd name="connsiteX58" fmla="*/ 3617406 w 4538238"/>
              <a:gd name="connsiteY58" fmla="*/ 803868 h 3024554"/>
              <a:gd name="connsiteX59" fmla="*/ 3582237 w 4538238"/>
              <a:gd name="connsiteY59" fmla="*/ 703384 h 3024554"/>
              <a:gd name="connsiteX60" fmla="*/ 3632479 w 4538238"/>
              <a:gd name="connsiteY60" fmla="*/ 628022 h 3024554"/>
              <a:gd name="connsiteX61" fmla="*/ 3682721 w 4538238"/>
              <a:gd name="connsiteY61" fmla="*/ 612949 h 3024554"/>
              <a:gd name="connsiteX62" fmla="*/ 3768132 w 4538238"/>
              <a:gd name="connsiteY62" fmla="*/ 602901 h 3024554"/>
              <a:gd name="connsiteX63" fmla="*/ 3853543 w 4538238"/>
              <a:gd name="connsiteY63" fmla="*/ 572756 h 3024554"/>
              <a:gd name="connsiteX64" fmla="*/ 3858567 w 4538238"/>
              <a:gd name="connsiteY64" fmla="*/ 401934 h 3024554"/>
              <a:gd name="connsiteX65" fmla="*/ 3999244 w 4538238"/>
              <a:gd name="connsiteY65" fmla="*/ 371789 h 3024554"/>
              <a:gd name="connsiteX66" fmla="*/ 4049485 w 4538238"/>
              <a:gd name="connsiteY66" fmla="*/ 331595 h 3024554"/>
              <a:gd name="connsiteX67" fmla="*/ 4099727 w 4538238"/>
              <a:gd name="connsiteY67" fmla="*/ 266281 h 3024554"/>
              <a:gd name="connsiteX68" fmla="*/ 4165041 w 4538238"/>
              <a:gd name="connsiteY68" fmla="*/ 231112 h 3024554"/>
              <a:gd name="connsiteX69" fmla="*/ 4240404 w 4538238"/>
              <a:gd name="connsiteY69" fmla="*/ 130628 h 3024554"/>
              <a:gd name="connsiteX70" fmla="*/ 4285622 w 4538238"/>
              <a:gd name="connsiteY70" fmla="*/ 80387 h 3024554"/>
              <a:gd name="connsiteX71" fmla="*/ 4285622 w 4538238"/>
              <a:gd name="connsiteY71" fmla="*/ 80387 h 3024554"/>
              <a:gd name="connsiteX72" fmla="*/ 4340888 w 4538238"/>
              <a:gd name="connsiteY72" fmla="*/ 0 h 3024554"/>
              <a:gd name="connsiteX73" fmla="*/ 4431323 w 4538238"/>
              <a:gd name="connsiteY73" fmla="*/ 25121 h 3024554"/>
              <a:gd name="connsiteX74" fmla="*/ 4371033 w 4538238"/>
              <a:gd name="connsiteY74" fmla="*/ 170822 h 3024554"/>
              <a:gd name="connsiteX75" fmla="*/ 4300694 w 4538238"/>
              <a:gd name="connsiteY75" fmla="*/ 200967 h 3024554"/>
              <a:gd name="connsiteX76" fmla="*/ 4235380 w 4538238"/>
              <a:gd name="connsiteY76" fmla="*/ 226088 h 3024554"/>
              <a:gd name="connsiteX77" fmla="*/ 4210259 w 4538238"/>
              <a:gd name="connsiteY77" fmla="*/ 261257 h 3024554"/>
              <a:gd name="connsiteX78" fmla="*/ 4160017 w 4538238"/>
              <a:gd name="connsiteY78" fmla="*/ 316523 h 3024554"/>
              <a:gd name="connsiteX79" fmla="*/ 4154993 w 4538238"/>
              <a:gd name="connsiteY79" fmla="*/ 381837 h 3024554"/>
              <a:gd name="connsiteX80" fmla="*/ 4094703 w 4538238"/>
              <a:gd name="connsiteY80" fmla="*/ 437103 h 3024554"/>
              <a:gd name="connsiteX81" fmla="*/ 4538238 w 4538238"/>
              <a:gd name="connsiteY81" fmla="*/ 1117701 h 3024554"/>
              <a:gd name="connsiteX82" fmla="*/ 4298702 w 4538238"/>
              <a:gd name="connsiteY82" fmla="*/ 973342 h 3024554"/>
              <a:gd name="connsiteX83" fmla="*/ 4205581 w 4538238"/>
              <a:gd name="connsiteY83" fmla="*/ 913389 h 3024554"/>
              <a:gd name="connsiteX84" fmla="*/ 4077685 w 4538238"/>
              <a:gd name="connsiteY84" fmla="*/ 846234 h 3024554"/>
              <a:gd name="connsiteX85" fmla="*/ 3984171 w 4538238"/>
              <a:gd name="connsiteY85" fmla="*/ 668215 h 3024554"/>
              <a:gd name="connsiteX86" fmla="*/ 3883688 w 4538238"/>
              <a:gd name="connsiteY86" fmla="*/ 643094 h 3024554"/>
              <a:gd name="connsiteX87" fmla="*/ 3813349 w 4538238"/>
              <a:gd name="connsiteY87" fmla="*/ 643094 h 3024554"/>
              <a:gd name="connsiteX88" fmla="*/ 3707841 w 4538238"/>
              <a:gd name="connsiteY88" fmla="*/ 658167 h 3024554"/>
              <a:gd name="connsiteX89" fmla="*/ 3687745 w 4538238"/>
              <a:gd name="connsiteY89" fmla="*/ 693336 h 3024554"/>
              <a:gd name="connsiteX90" fmla="*/ 3682721 w 4538238"/>
              <a:gd name="connsiteY90" fmla="*/ 748602 h 3024554"/>
              <a:gd name="connsiteX91" fmla="*/ 3662624 w 4538238"/>
              <a:gd name="connsiteY91" fmla="*/ 813916 h 3024554"/>
              <a:gd name="connsiteX92" fmla="*/ 3647551 w 4538238"/>
              <a:gd name="connsiteY92" fmla="*/ 879230 h 3024554"/>
              <a:gd name="connsiteX93" fmla="*/ 3627455 w 4538238"/>
              <a:gd name="connsiteY93" fmla="*/ 899327 h 3024554"/>
              <a:gd name="connsiteX94" fmla="*/ 3506874 w 4538238"/>
              <a:gd name="connsiteY94" fmla="*/ 934496 h 3024554"/>
              <a:gd name="connsiteX95" fmla="*/ 3476729 w 4538238"/>
              <a:gd name="connsiteY95" fmla="*/ 949569 h 3024554"/>
              <a:gd name="connsiteX96" fmla="*/ 3411415 w 4538238"/>
              <a:gd name="connsiteY96" fmla="*/ 959617 h 3024554"/>
              <a:gd name="connsiteX97" fmla="*/ 3341077 w 4538238"/>
              <a:gd name="connsiteY97" fmla="*/ 1004835 h 3024554"/>
              <a:gd name="connsiteX98" fmla="*/ 3240593 w 4538238"/>
              <a:gd name="connsiteY98" fmla="*/ 1029956 h 3024554"/>
              <a:gd name="connsiteX99" fmla="*/ 3155182 w 4538238"/>
              <a:gd name="connsiteY99" fmla="*/ 1040004 h 3024554"/>
              <a:gd name="connsiteX100" fmla="*/ 3079819 w 4538238"/>
              <a:gd name="connsiteY100" fmla="*/ 1080198 h 3024554"/>
              <a:gd name="connsiteX101" fmla="*/ 3074795 w 4538238"/>
              <a:gd name="connsiteY101" fmla="*/ 1135463 h 3024554"/>
              <a:gd name="connsiteX102" fmla="*/ 3014505 w 4538238"/>
              <a:gd name="connsiteY102" fmla="*/ 1175657 h 3024554"/>
              <a:gd name="connsiteX103" fmla="*/ 3009481 w 4538238"/>
              <a:gd name="connsiteY103" fmla="*/ 1230923 h 3024554"/>
              <a:gd name="connsiteX104" fmla="*/ 2964263 w 4538238"/>
              <a:gd name="connsiteY104" fmla="*/ 1286189 h 3024554"/>
              <a:gd name="connsiteX105" fmla="*/ 2919046 w 4538238"/>
              <a:gd name="connsiteY105" fmla="*/ 1331406 h 3024554"/>
              <a:gd name="connsiteX106" fmla="*/ 2843683 w 4538238"/>
              <a:gd name="connsiteY106" fmla="*/ 1376624 h 3024554"/>
              <a:gd name="connsiteX107" fmla="*/ 2748224 w 4538238"/>
              <a:gd name="connsiteY107" fmla="*/ 1416817 h 3024554"/>
              <a:gd name="connsiteX108" fmla="*/ 2662813 w 4538238"/>
              <a:gd name="connsiteY108" fmla="*/ 1467059 h 3024554"/>
              <a:gd name="connsiteX109" fmla="*/ 2622619 w 4538238"/>
              <a:gd name="connsiteY109" fmla="*/ 1457011 h 3024554"/>
              <a:gd name="connsiteX110" fmla="*/ 2542233 w 4538238"/>
              <a:gd name="connsiteY110" fmla="*/ 1487156 h 3024554"/>
              <a:gd name="connsiteX111" fmla="*/ 2466870 w 4538238"/>
              <a:gd name="connsiteY111" fmla="*/ 1527349 h 3024554"/>
              <a:gd name="connsiteX112" fmla="*/ 2376435 w 4538238"/>
              <a:gd name="connsiteY112" fmla="*/ 1492180 h 3024554"/>
              <a:gd name="connsiteX113" fmla="*/ 2306096 w 4538238"/>
              <a:gd name="connsiteY113" fmla="*/ 1482132 h 3024554"/>
              <a:gd name="connsiteX114" fmla="*/ 2210637 w 4538238"/>
              <a:gd name="connsiteY114" fmla="*/ 1507252 h 3024554"/>
              <a:gd name="connsiteX115" fmla="*/ 2130250 w 4538238"/>
              <a:gd name="connsiteY115" fmla="*/ 1542422 h 3024554"/>
              <a:gd name="connsiteX116" fmla="*/ 2095081 w 4538238"/>
              <a:gd name="connsiteY116" fmla="*/ 1582615 h 3024554"/>
              <a:gd name="connsiteX117" fmla="*/ 2004646 w 4538238"/>
              <a:gd name="connsiteY117" fmla="*/ 1577591 h 3024554"/>
              <a:gd name="connsiteX118" fmla="*/ 1909187 w 4538238"/>
              <a:gd name="connsiteY118" fmla="*/ 1562518 h 3024554"/>
              <a:gd name="connsiteX119" fmla="*/ 1858945 w 4538238"/>
              <a:gd name="connsiteY119" fmla="*/ 1607736 h 3024554"/>
              <a:gd name="connsiteX120" fmla="*/ 1798655 w 4538238"/>
              <a:gd name="connsiteY120" fmla="*/ 1627833 h 3024554"/>
              <a:gd name="connsiteX121" fmla="*/ 1718268 w 4538238"/>
              <a:gd name="connsiteY121" fmla="*/ 1592663 h 3024554"/>
              <a:gd name="connsiteX122" fmla="*/ 1683099 w 4538238"/>
              <a:gd name="connsiteY122" fmla="*/ 1577591 h 3024554"/>
              <a:gd name="connsiteX123" fmla="*/ 1592663 w 4538238"/>
              <a:gd name="connsiteY123" fmla="*/ 1612760 h 3024554"/>
              <a:gd name="connsiteX124" fmla="*/ 1557494 w 4538238"/>
              <a:gd name="connsiteY124" fmla="*/ 1668026 h 3024554"/>
              <a:gd name="connsiteX125" fmla="*/ 1441938 w 4538238"/>
              <a:gd name="connsiteY125" fmla="*/ 1683099 h 3024554"/>
              <a:gd name="connsiteX126" fmla="*/ 1341455 w 4538238"/>
              <a:gd name="connsiteY126" fmla="*/ 1663002 h 3024554"/>
              <a:gd name="connsiteX127" fmla="*/ 1251019 w 4538238"/>
              <a:gd name="connsiteY127" fmla="*/ 1678074 h 3024554"/>
              <a:gd name="connsiteX128" fmla="*/ 1326382 w 4538238"/>
              <a:gd name="connsiteY128" fmla="*/ 1813727 h 3024554"/>
              <a:gd name="connsiteX129" fmla="*/ 1261068 w 4538238"/>
              <a:gd name="connsiteY129" fmla="*/ 1909187 h 3024554"/>
              <a:gd name="connsiteX130" fmla="*/ 1175657 w 4538238"/>
              <a:gd name="connsiteY130" fmla="*/ 1949380 h 3024554"/>
              <a:gd name="connsiteX131" fmla="*/ 1115367 w 4538238"/>
              <a:gd name="connsiteY131" fmla="*/ 1954404 h 3024554"/>
              <a:gd name="connsiteX132" fmla="*/ 1055077 w 4538238"/>
              <a:gd name="connsiteY132" fmla="*/ 1989573 h 3024554"/>
              <a:gd name="connsiteX133" fmla="*/ 994787 w 4538238"/>
              <a:gd name="connsiteY133" fmla="*/ 2014694 h 3024554"/>
              <a:gd name="connsiteX134" fmla="*/ 969666 w 4538238"/>
              <a:gd name="connsiteY134" fmla="*/ 2105129 h 3024554"/>
              <a:gd name="connsiteX135" fmla="*/ 929472 w 4538238"/>
              <a:gd name="connsiteY135" fmla="*/ 2140299 h 3024554"/>
              <a:gd name="connsiteX136" fmla="*/ 929472 w 4538238"/>
              <a:gd name="connsiteY136" fmla="*/ 2200589 h 3024554"/>
              <a:gd name="connsiteX137" fmla="*/ 844061 w 4538238"/>
              <a:gd name="connsiteY137" fmla="*/ 2235758 h 3024554"/>
              <a:gd name="connsiteX138" fmla="*/ 778747 w 4538238"/>
              <a:gd name="connsiteY138" fmla="*/ 2230734 h 3024554"/>
              <a:gd name="connsiteX139" fmla="*/ 738554 w 4538238"/>
              <a:gd name="connsiteY139" fmla="*/ 2255855 h 3024554"/>
              <a:gd name="connsiteX140" fmla="*/ 678263 w 4538238"/>
              <a:gd name="connsiteY140" fmla="*/ 2270927 h 3024554"/>
              <a:gd name="connsiteX141" fmla="*/ 638070 w 4538238"/>
              <a:gd name="connsiteY141" fmla="*/ 2270927 h 3024554"/>
              <a:gd name="connsiteX142" fmla="*/ 587828 w 4538238"/>
              <a:gd name="connsiteY142" fmla="*/ 2316145 h 3024554"/>
              <a:gd name="connsiteX143" fmla="*/ 542611 w 4538238"/>
              <a:gd name="connsiteY143" fmla="*/ 2336241 h 3024554"/>
              <a:gd name="connsiteX144" fmla="*/ 487345 w 4538238"/>
              <a:gd name="connsiteY144" fmla="*/ 2336241 h 3024554"/>
              <a:gd name="connsiteX145" fmla="*/ 477296 w 4538238"/>
              <a:gd name="connsiteY145" fmla="*/ 2401556 h 3024554"/>
              <a:gd name="connsiteX146" fmla="*/ 477296 w 4538238"/>
              <a:gd name="connsiteY146" fmla="*/ 2522136 h 3024554"/>
              <a:gd name="connsiteX147" fmla="*/ 487345 w 4538238"/>
              <a:gd name="connsiteY147" fmla="*/ 2637692 h 3024554"/>
              <a:gd name="connsiteX148" fmla="*/ 502417 w 4538238"/>
              <a:gd name="connsiteY148" fmla="*/ 2703006 h 3024554"/>
              <a:gd name="connsiteX149" fmla="*/ 487345 w 4538238"/>
              <a:gd name="connsiteY149" fmla="*/ 2783393 h 3024554"/>
              <a:gd name="connsiteX150" fmla="*/ 487345 w 4538238"/>
              <a:gd name="connsiteY150" fmla="*/ 2898949 h 3024554"/>
              <a:gd name="connsiteX151" fmla="*/ 472272 w 4538238"/>
              <a:gd name="connsiteY151" fmla="*/ 3024554 h 3024554"/>
              <a:gd name="connsiteX152" fmla="*/ 396910 w 4538238"/>
              <a:gd name="connsiteY152" fmla="*/ 3009481 h 3024554"/>
              <a:gd name="connsiteX153" fmla="*/ 381837 w 4538238"/>
              <a:gd name="connsiteY153" fmla="*/ 2803490 h 3024554"/>
              <a:gd name="connsiteX154" fmla="*/ 427055 w 4538238"/>
              <a:gd name="connsiteY154" fmla="*/ 2627644 h 3024554"/>
              <a:gd name="connsiteX155" fmla="*/ 411982 w 4538238"/>
              <a:gd name="connsiteY155" fmla="*/ 2416628 h 3024554"/>
              <a:gd name="connsiteX156" fmla="*/ 417006 w 4538238"/>
              <a:gd name="connsiteY156" fmla="*/ 2321169 h 3024554"/>
              <a:gd name="connsiteX157" fmla="*/ 432079 w 4538238"/>
              <a:gd name="connsiteY157" fmla="*/ 2240782 h 3024554"/>
              <a:gd name="connsiteX158" fmla="*/ 532562 w 4538238"/>
              <a:gd name="connsiteY158" fmla="*/ 2200589 h 3024554"/>
              <a:gd name="connsiteX159" fmla="*/ 653143 w 4538238"/>
              <a:gd name="connsiteY159" fmla="*/ 2190540 h 3024554"/>
              <a:gd name="connsiteX160" fmla="*/ 708408 w 4538238"/>
              <a:gd name="connsiteY160" fmla="*/ 2100105 h 3024554"/>
              <a:gd name="connsiteX161" fmla="*/ 733529 w 4538238"/>
              <a:gd name="connsiteY161" fmla="*/ 2034791 h 3024554"/>
              <a:gd name="connsiteX162" fmla="*/ 859134 w 4538238"/>
              <a:gd name="connsiteY162" fmla="*/ 1999622 h 3024554"/>
              <a:gd name="connsiteX163" fmla="*/ 828989 w 4538238"/>
              <a:gd name="connsiteY163" fmla="*/ 1904162 h 3024554"/>
              <a:gd name="connsiteX164" fmla="*/ 698360 w 4538238"/>
              <a:gd name="connsiteY164" fmla="*/ 1818751 h 3024554"/>
              <a:gd name="connsiteX165" fmla="*/ 673239 w 4538238"/>
              <a:gd name="connsiteY165" fmla="*/ 1678074 h 3024554"/>
              <a:gd name="connsiteX166" fmla="*/ 612949 w 4538238"/>
              <a:gd name="connsiteY166" fmla="*/ 1612760 h 3024554"/>
              <a:gd name="connsiteX167" fmla="*/ 557683 w 4538238"/>
              <a:gd name="connsiteY167" fmla="*/ 1457011 h 3024554"/>
              <a:gd name="connsiteX168" fmla="*/ 562707 w 4538238"/>
              <a:gd name="connsiteY168" fmla="*/ 1376624 h 3024554"/>
              <a:gd name="connsiteX169" fmla="*/ 547635 w 4538238"/>
              <a:gd name="connsiteY169" fmla="*/ 1301261 h 3024554"/>
              <a:gd name="connsiteX170" fmla="*/ 542611 w 4538238"/>
              <a:gd name="connsiteY170" fmla="*/ 1140488 h 3024554"/>
              <a:gd name="connsiteX171" fmla="*/ 547635 w 4538238"/>
              <a:gd name="connsiteY171" fmla="*/ 974690 h 3024554"/>
              <a:gd name="connsiteX172" fmla="*/ 572756 w 4538238"/>
              <a:gd name="connsiteY172" fmla="*/ 869182 h 3024554"/>
              <a:gd name="connsiteX173" fmla="*/ 582804 w 4538238"/>
              <a:gd name="connsiteY173" fmla="*/ 793819 h 3024554"/>
              <a:gd name="connsiteX174" fmla="*/ 537587 w 4538238"/>
              <a:gd name="connsiteY174" fmla="*/ 758650 h 3024554"/>
              <a:gd name="connsiteX175" fmla="*/ 401934 w 4538238"/>
              <a:gd name="connsiteY175" fmla="*/ 748602 h 3024554"/>
              <a:gd name="connsiteX176" fmla="*/ 286378 w 4538238"/>
              <a:gd name="connsiteY176" fmla="*/ 743578 h 3024554"/>
              <a:gd name="connsiteX177" fmla="*/ 251208 w 4538238"/>
              <a:gd name="connsiteY177" fmla="*/ 718457 h 3024554"/>
              <a:gd name="connsiteX178" fmla="*/ 145701 w 4538238"/>
              <a:gd name="connsiteY178" fmla="*/ 723481 h 3024554"/>
              <a:gd name="connsiteX179" fmla="*/ 65314 w 4538238"/>
              <a:gd name="connsiteY179" fmla="*/ 728505 h 3024554"/>
              <a:gd name="connsiteX180" fmla="*/ 0 w 4538238"/>
              <a:gd name="connsiteY180" fmla="*/ 698360 h 3024554"/>
              <a:gd name="connsiteX0" fmla="*/ 0 w 4620153"/>
              <a:gd name="connsiteY0" fmla="*/ 698360 h 3024554"/>
              <a:gd name="connsiteX1" fmla="*/ 65314 w 4620153"/>
              <a:gd name="connsiteY1" fmla="*/ 602901 h 3024554"/>
              <a:gd name="connsiteX2" fmla="*/ 140677 w 4620153"/>
              <a:gd name="connsiteY2" fmla="*/ 617973 h 3024554"/>
              <a:gd name="connsiteX3" fmla="*/ 236136 w 4620153"/>
              <a:gd name="connsiteY3" fmla="*/ 633046 h 3024554"/>
              <a:gd name="connsiteX4" fmla="*/ 336619 w 4620153"/>
              <a:gd name="connsiteY4" fmla="*/ 643094 h 3024554"/>
              <a:gd name="connsiteX5" fmla="*/ 386861 w 4620153"/>
              <a:gd name="connsiteY5" fmla="*/ 658167 h 3024554"/>
              <a:gd name="connsiteX6" fmla="*/ 467248 w 4620153"/>
              <a:gd name="connsiteY6" fmla="*/ 653143 h 3024554"/>
              <a:gd name="connsiteX7" fmla="*/ 592852 w 4620153"/>
              <a:gd name="connsiteY7" fmla="*/ 708408 h 3024554"/>
              <a:gd name="connsiteX8" fmla="*/ 648118 w 4620153"/>
              <a:gd name="connsiteY8" fmla="*/ 743578 h 3024554"/>
              <a:gd name="connsiteX9" fmla="*/ 633046 w 4620153"/>
              <a:gd name="connsiteY9" fmla="*/ 834013 h 3024554"/>
              <a:gd name="connsiteX10" fmla="*/ 607925 w 4620153"/>
              <a:gd name="connsiteY10" fmla="*/ 919424 h 3024554"/>
              <a:gd name="connsiteX11" fmla="*/ 602901 w 4620153"/>
              <a:gd name="connsiteY11" fmla="*/ 1019907 h 3024554"/>
              <a:gd name="connsiteX12" fmla="*/ 592852 w 4620153"/>
              <a:gd name="connsiteY12" fmla="*/ 1095270 h 3024554"/>
              <a:gd name="connsiteX13" fmla="*/ 607925 w 4620153"/>
              <a:gd name="connsiteY13" fmla="*/ 1215850 h 3024554"/>
              <a:gd name="connsiteX14" fmla="*/ 653143 w 4620153"/>
              <a:gd name="connsiteY14" fmla="*/ 1316334 h 3024554"/>
              <a:gd name="connsiteX15" fmla="*/ 703384 w 4620153"/>
              <a:gd name="connsiteY15" fmla="*/ 1376624 h 3024554"/>
              <a:gd name="connsiteX16" fmla="*/ 703384 w 4620153"/>
              <a:gd name="connsiteY16" fmla="*/ 1467059 h 3024554"/>
              <a:gd name="connsiteX17" fmla="*/ 708408 w 4620153"/>
              <a:gd name="connsiteY17" fmla="*/ 1562518 h 3024554"/>
              <a:gd name="connsiteX18" fmla="*/ 753626 w 4620153"/>
              <a:gd name="connsiteY18" fmla="*/ 1668026 h 3024554"/>
              <a:gd name="connsiteX19" fmla="*/ 803868 w 4620153"/>
              <a:gd name="connsiteY19" fmla="*/ 1748413 h 3024554"/>
              <a:gd name="connsiteX20" fmla="*/ 884255 w 4620153"/>
              <a:gd name="connsiteY20" fmla="*/ 1778558 h 3024554"/>
              <a:gd name="connsiteX21" fmla="*/ 894303 w 4620153"/>
              <a:gd name="connsiteY21" fmla="*/ 1683099 h 3024554"/>
              <a:gd name="connsiteX22" fmla="*/ 864158 w 4620153"/>
              <a:gd name="connsiteY22" fmla="*/ 1632857 h 3024554"/>
              <a:gd name="connsiteX23" fmla="*/ 834013 w 4620153"/>
              <a:gd name="connsiteY23" fmla="*/ 1527349 h 3024554"/>
              <a:gd name="connsiteX24" fmla="*/ 889279 w 4620153"/>
              <a:gd name="connsiteY24" fmla="*/ 1477107 h 3024554"/>
              <a:gd name="connsiteX25" fmla="*/ 974690 w 4620153"/>
              <a:gd name="connsiteY25" fmla="*/ 1552470 h 3024554"/>
              <a:gd name="connsiteX26" fmla="*/ 1040004 w 4620153"/>
              <a:gd name="connsiteY26" fmla="*/ 1572567 h 3024554"/>
              <a:gd name="connsiteX27" fmla="*/ 1105318 w 4620153"/>
              <a:gd name="connsiteY27" fmla="*/ 1602712 h 3024554"/>
              <a:gd name="connsiteX28" fmla="*/ 1251019 w 4620153"/>
              <a:gd name="connsiteY28" fmla="*/ 1607736 h 3024554"/>
              <a:gd name="connsiteX29" fmla="*/ 1361551 w 4620153"/>
              <a:gd name="connsiteY29" fmla="*/ 1577591 h 3024554"/>
              <a:gd name="connsiteX30" fmla="*/ 1416817 w 4620153"/>
              <a:gd name="connsiteY30" fmla="*/ 1617784 h 3024554"/>
              <a:gd name="connsiteX31" fmla="*/ 1522325 w 4620153"/>
              <a:gd name="connsiteY31" fmla="*/ 1602712 h 3024554"/>
              <a:gd name="connsiteX32" fmla="*/ 1522325 w 4620153"/>
              <a:gd name="connsiteY32" fmla="*/ 1492180 h 3024554"/>
              <a:gd name="connsiteX33" fmla="*/ 1592663 w 4620153"/>
              <a:gd name="connsiteY33" fmla="*/ 1477107 h 3024554"/>
              <a:gd name="connsiteX34" fmla="*/ 1718268 w 4620153"/>
              <a:gd name="connsiteY34" fmla="*/ 1457011 h 3024554"/>
              <a:gd name="connsiteX35" fmla="*/ 1768510 w 4620153"/>
              <a:gd name="connsiteY35" fmla="*/ 1502228 h 3024554"/>
              <a:gd name="connsiteX36" fmla="*/ 1818751 w 4620153"/>
              <a:gd name="connsiteY36" fmla="*/ 1542422 h 3024554"/>
              <a:gd name="connsiteX37" fmla="*/ 1874017 w 4620153"/>
              <a:gd name="connsiteY37" fmla="*/ 1502228 h 3024554"/>
              <a:gd name="connsiteX38" fmla="*/ 1974501 w 4620153"/>
              <a:gd name="connsiteY38" fmla="*/ 1426866 h 3024554"/>
              <a:gd name="connsiteX39" fmla="*/ 2044839 w 4620153"/>
              <a:gd name="connsiteY39" fmla="*/ 1482132 h 3024554"/>
              <a:gd name="connsiteX40" fmla="*/ 2235758 w 4620153"/>
              <a:gd name="connsiteY40" fmla="*/ 1421841 h 3024554"/>
              <a:gd name="connsiteX41" fmla="*/ 2321169 w 4620153"/>
              <a:gd name="connsiteY41" fmla="*/ 1371600 h 3024554"/>
              <a:gd name="connsiteX42" fmla="*/ 2421652 w 4620153"/>
              <a:gd name="connsiteY42" fmla="*/ 1386672 h 3024554"/>
              <a:gd name="connsiteX43" fmla="*/ 2517112 w 4620153"/>
              <a:gd name="connsiteY43" fmla="*/ 1441938 h 3024554"/>
              <a:gd name="connsiteX44" fmla="*/ 2572378 w 4620153"/>
              <a:gd name="connsiteY44" fmla="*/ 1356527 h 3024554"/>
              <a:gd name="connsiteX45" fmla="*/ 2672861 w 4620153"/>
              <a:gd name="connsiteY45" fmla="*/ 1321358 h 3024554"/>
              <a:gd name="connsiteX46" fmla="*/ 2753248 w 4620153"/>
              <a:gd name="connsiteY46" fmla="*/ 1361551 h 3024554"/>
              <a:gd name="connsiteX47" fmla="*/ 2888901 w 4620153"/>
              <a:gd name="connsiteY47" fmla="*/ 1256044 h 3024554"/>
              <a:gd name="connsiteX48" fmla="*/ 2959239 w 4620153"/>
              <a:gd name="connsiteY48" fmla="*/ 1215850 h 3024554"/>
              <a:gd name="connsiteX49" fmla="*/ 2954215 w 4620153"/>
              <a:gd name="connsiteY49" fmla="*/ 1135463 h 3024554"/>
              <a:gd name="connsiteX50" fmla="*/ 3009481 w 4620153"/>
              <a:gd name="connsiteY50" fmla="*/ 1045028 h 3024554"/>
              <a:gd name="connsiteX51" fmla="*/ 3089868 w 4620153"/>
              <a:gd name="connsiteY51" fmla="*/ 1019907 h 3024554"/>
              <a:gd name="connsiteX52" fmla="*/ 3280787 w 4620153"/>
              <a:gd name="connsiteY52" fmla="*/ 959617 h 3024554"/>
              <a:gd name="connsiteX53" fmla="*/ 3406391 w 4620153"/>
              <a:gd name="connsiteY53" fmla="*/ 919424 h 3024554"/>
              <a:gd name="connsiteX54" fmla="*/ 3411415 w 4620153"/>
              <a:gd name="connsiteY54" fmla="*/ 919424 h 3024554"/>
              <a:gd name="connsiteX55" fmla="*/ 3431512 w 4620153"/>
              <a:gd name="connsiteY55" fmla="*/ 869182 h 3024554"/>
              <a:gd name="connsiteX56" fmla="*/ 3471705 w 4620153"/>
              <a:gd name="connsiteY56" fmla="*/ 844061 h 3024554"/>
              <a:gd name="connsiteX57" fmla="*/ 3577213 w 4620153"/>
              <a:gd name="connsiteY57" fmla="*/ 869182 h 3024554"/>
              <a:gd name="connsiteX58" fmla="*/ 3617406 w 4620153"/>
              <a:gd name="connsiteY58" fmla="*/ 803868 h 3024554"/>
              <a:gd name="connsiteX59" fmla="*/ 3582237 w 4620153"/>
              <a:gd name="connsiteY59" fmla="*/ 703384 h 3024554"/>
              <a:gd name="connsiteX60" fmla="*/ 3632479 w 4620153"/>
              <a:gd name="connsiteY60" fmla="*/ 628022 h 3024554"/>
              <a:gd name="connsiteX61" fmla="*/ 3682721 w 4620153"/>
              <a:gd name="connsiteY61" fmla="*/ 612949 h 3024554"/>
              <a:gd name="connsiteX62" fmla="*/ 3768132 w 4620153"/>
              <a:gd name="connsiteY62" fmla="*/ 602901 h 3024554"/>
              <a:gd name="connsiteX63" fmla="*/ 3853543 w 4620153"/>
              <a:gd name="connsiteY63" fmla="*/ 572756 h 3024554"/>
              <a:gd name="connsiteX64" fmla="*/ 3858567 w 4620153"/>
              <a:gd name="connsiteY64" fmla="*/ 401934 h 3024554"/>
              <a:gd name="connsiteX65" fmla="*/ 3999244 w 4620153"/>
              <a:gd name="connsiteY65" fmla="*/ 371789 h 3024554"/>
              <a:gd name="connsiteX66" fmla="*/ 4049485 w 4620153"/>
              <a:gd name="connsiteY66" fmla="*/ 331595 h 3024554"/>
              <a:gd name="connsiteX67" fmla="*/ 4099727 w 4620153"/>
              <a:gd name="connsiteY67" fmla="*/ 266281 h 3024554"/>
              <a:gd name="connsiteX68" fmla="*/ 4165041 w 4620153"/>
              <a:gd name="connsiteY68" fmla="*/ 231112 h 3024554"/>
              <a:gd name="connsiteX69" fmla="*/ 4240404 w 4620153"/>
              <a:gd name="connsiteY69" fmla="*/ 130628 h 3024554"/>
              <a:gd name="connsiteX70" fmla="*/ 4285622 w 4620153"/>
              <a:gd name="connsiteY70" fmla="*/ 80387 h 3024554"/>
              <a:gd name="connsiteX71" fmla="*/ 4285622 w 4620153"/>
              <a:gd name="connsiteY71" fmla="*/ 80387 h 3024554"/>
              <a:gd name="connsiteX72" fmla="*/ 4340888 w 4620153"/>
              <a:gd name="connsiteY72" fmla="*/ 0 h 3024554"/>
              <a:gd name="connsiteX73" fmla="*/ 4431323 w 4620153"/>
              <a:gd name="connsiteY73" fmla="*/ 25121 h 3024554"/>
              <a:gd name="connsiteX74" fmla="*/ 4371033 w 4620153"/>
              <a:gd name="connsiteY74" fmla="*/ 170822 h 3024554"/>
              <a:gd name="connsiteX75" fmla="*/ 4300694 w 4620153"/>
              <a:gd name="connsiteY75" fmla="*/ 200967 h 3024554"/>
              <a:gd name="connsiteX76" fmla="*/ 4235380 w 4620153"/>
              <a:gd name="connsiteY76" fmla="*/ 226088 h 3024554"/>
              <a:gd name="connsiteX77" fmla="*/ 4210259 w 4620153"/>
              <a:gd name="connsiteY77" fmla="*/ 261257 h 3024554"/>
              <a:gd name="connsiteX78" fmla="*/ 4160017 w 4620153"/>
              <a:gd name="connsiteY78" fmla="*/ 316523 h 3024554"/>
              <a:gd name="connsiteX79" fmla="*/ 4154993 w 4620153"/>
              <a:gd name="connsiteY79" fmla="*/ 381837 h 3024554"/>
              <a:gd name="connsiteX80" fmla="*/ 4620153 w 4620153"/>
              <a:gd name="connsiteY80" fmla="*/ 1058918 h 3024554"/>
              <a:gd name="connsiteX81" fmla="*/ 4538238 w 4620153"/>
              <a:gd name="connsiteY81" fmla="*/ 1117701 h 3024554"/>
              <a:gd name="connsiteX82" fmla="*/ 4298702 w 4620153"/>
              <a:gd name="connsiteY82" fmla="*/ 973342 h 3024554"/>
              <a:gd name="connsiteX83" fmla="*/ 4205581 w 4620153"/>
              <a:gd name="connsiteY83" fmla="*/ 913389 h 3024554"/>
              <a:gd name="connsiteX84" fmla="*/ 4077685 w 4620153"/>
              <a:gd name="connsiteY84" fmla="*/ 846234 h 3024554"/>
              <a:gd name="connsiteX85" fmla="*/ 3984171 w 4620153"/>
              <a:gd name="connsiteY85" fmla="*/ 668215 h 3024554"/>
              <a:gd name="connsiteX86" fmla="*/ 3883688 w 4620153"/>
              <a:gd name="connsiteY86" fmla="*/ 643094 h 3024554"/>
              <a:gd name="connsiteX87" fmla="*/ 3813349 w 4620153"/>
              <a:gd name="connsiteY87" fmla="*/ 643094 h 3024554"/>
              <a:gd name="connsiteX88" fmla="*/ 3707841 w 4620153"/>
              <a:gd name="connsiteY88" fmla="*/ 658167 h 3024554"/>
              <a:gd name="connsiteX89" fmla="*/ 3687745 w 4620153"/>
              <a:gd name="connsiteY89" fmla="*/ 693336 h 3024554"/>
              <a:gd name="connsiteX90" fmla="*/ 3682721 w 4620153"/>
              <a:gd name="connsiteY90" fmla="*/ 748602 h 3024554"/>
              <a:gd name="connsiteX91" fmla="*/ 3662624 w 4620153"/>
              <a:gd name="connsiteY91" fmla="*/ 813916 h 3024554"/>
              <a:gd name="connsiteX92" fmla="*/ 3647551 w 4620153"/>
              <a:gd name="connsiteY92" fmla="*/ 879230 h 3024554"/>
              <a:gd name="connsiteX93" fmla="*/ 3627455 w 4620153"/>
              <a:gd name="connsiteY93" fmla="*/ 899327 h 3024554"/>
              <a:gd name="connsiteX94" fmla="*/ 3506874 w 4620153"/>
              <a:gd name="connsiteY94" fmla="*/ 934496 h 3024554"/>
              <a:gd name="connsiteX95" fmla="*/ 3476729 w 4620153"/>
              <a:gd name="connsiteY95" fmla="*/ 949569 h 3024554"/>
              <a:gd name="connsiteX96" fmla="*/ 3411415 w 4620153"/>
              <a:gd name="connsiteY96" fmla="*/ 959617 h 3024554"/>
              <a:gd name="connsiteX97" fmla="*/ 3341077 w 4620153"/>
              <a:gd name="connsiteY97" fmla="*/ 1004835 h 3024554"/>
              <a:gd name="connsiteX98" fmla="*/ 3240593 w 4620153"/>
              <a:gd name="connsiteY98" fmla="*/ 1029956 h 3024554"/>
              <a:gd name="connsiteX99" fmla="*/ 3155182 w 4620153"/>
              <a:gd name="connsiteY99" fmla="*/ 1040004 h 3024554"/>
              <a:gd name="connsiteX100" fmla="*/ 3079819 w 4620153"/>
              <a:gd name="connsiteY100" fmla="*/ 1080198 h 3024554"/>
              <a:gd name="connsiteX101" fmla="*/ 3074795 w 4620153"/>
              <a:gd name="connsiteY101" fmla="*/ 1135463 h 3024554"/>
              <a:gd name="connsiteX102" fmla="*/ 3014505 w 4620153"/>
              <a:gd name="connsiteY102" fmla="*/ 1175657 h 3024554"/>
              <a:gd name="connsiteX103" fmla="*/ 3009481 w 4620153"/>
              <a:gd name="connsiteY103" fmla="*/ 1230923 h 3024554"/>
              <a:gd name="connsiteX104" fmla="*/ 2964263 w 4620153"/>
              <a:gd name="connsiteY104" fmla="*/ 1286189 h 3024554"/>
              <a:gd name="connsiteX105" fmla="*/ 2919046 w 4620153"/>
              <a:gd name="connsiteY105" fmla="*/ 1331406 h 3024554"/>
              <a:gd name="connsiteX106" fmla="*/ 2843683 w 4620153"/>
              <a:gd name="connsiteY106" fmla="*/ 1376624 h 3024554"/>
              <a:gd name="connsiteX107" fmla="*/ 2748224 w 4620153"/>
              <a:gd name="connsiteY107" fmla="*/ 1416817 h 3024554"/>
              <a:gd name="connsiteX108" fmla="*/ 2662813 w 4620153"/>
              <a:gd name="connsiteY108" fmla="*/ 1467059 h 3024554"/>
              <a:gd name="connsiteX109" fmla="*/ 2622619 w 4620153"/>
              <a:gd name="connsiteY109" fmla="*/ 1457011 h 3024554"/>
              <a:gd name="connsiteX110" fmla="*/ 2542233 w 4620153"/>
              <a:gd name="connsiteY110" fmla="*/ 1487156 h 3024554"/>
              <a:gd name="connsiteX111" fmla="*/ 2466870 w 4620153"/>
              <a:gd name="connsiteY111" fmla="*/ 1527349 h 3024554"/>
              <a:gd name="connsiteX112" fmla="*/ 2376435 w 4620153"/>
              <a:gd name="connsiteY112" fmla="*/ 1492180 h 3024554"/>
              <a:gd name="connsiteX113" fmla="*/ 2306096 w 4620153"/>
              <a:gd name="connsiteY113" fmla="*/ 1482132 h 3024554"/>
              <a:gd name="connsiteX114" fmla="*/ 2210637 w 4620153"/>
              <a:gd name="connsiteY114" fmla="*/ 1507252 h 3024554"/>
              <a:gd name="connsiteX115" fmla="*/ 2130250 w 4620153"/>
              <a:gd name="connsiteY115" fmla="*/ 1542422 h 3024554"/>
              <a:gd name="connsiteX116" fmla="*/ 2095081 w 4620153"/>
              <a:gd name="connsiteY116" fmla="*/ 1582615 h 3024554"/>
              <a:gd name="connsiteX117" fmla="*/ 2004646 w 4620153"/>
              <a:gd name="connsiteY117" fmla="*/ 1577591 h 3024554"/>
              <a:gd name="connsiteX118" fmla="*/ 1909187 w 4620153"/>
              <a:gd name="connsiteY118" fmla="*/ 1562518 h 3024554"/>
              <a:gd name="connsiteX119" fmla="*/ 1858945 w 4620153"/>
              <a:gd name="connsiteY119" fmla="*/ 1607736 h 3024554"/>
              <a:gd name="connsiteX120" fmla="*/ 1798655 w 4620153"/>
              <a:gd name="connsiteY120" fmla="*/ 1627833 h 3024554"/>
              <a:gd name="connsiteX121" fmla="*/ 1718268 w 4620153"/>
              <a:gd name="connsiteY121" fmla="*/ 1592663 h 3024554"/>
              <a:gd name="connsiteX122" fmla="*/ 1683099 w 4620153"/>
              <a:gd name="connsiteY122" fmla="*/ 1577591 h 3024554"/>
              <a:gd name="connsiteX123" fmla="*/ 1592663 w 4620153"/>
              <a:gd name="connsiteY123" fmla="*/ 1612760 h 3024554"/>
              <a:gd name="connsiteX124" fmla="*/ 1557494 w 4620153"/>
              <a:gd name="connsiteY124" fmla="*/ 1668026 h 3024554"/>
              <a:gd name="connsiteX125" fmla="*/ 1441938 w 4620153"/>
              <a:gd name="connsiteY125" fmla="*/ 1683099 h 3024554"/>
              <a:gd name="connsiteX126" fmla="*/ 1341455 w 4620153"/>
              <a:gd name="connsiteY126" fmla="*/ 1663002 h 3024554"/>
              <a:gd name="connsiteX127" fmla="*/ 1251019 w 4620153"/>
              <a:gd name="connsiteY127" fmla="*/ 1678074 h 3024554"/>
              <a:gd name="connsiteX128" fmla="*/ 1326382 w 4620153"/>
              <a:gd name="connsiteY128" fmla="*/ 1813727 h 3024554"/>
              <a:gd name="connsiteX129" fmla="*/ 1261068 w 4620153"/>
              <a:gd name="connsiteY129" fmla="*/ 1909187 h 3024554"/>
              <a:gd name="connsiteX130" fmla="*/ 1175657 w 4620153"/>
              <a:gd name="connsiteY130" fmla="*/ 1949380 h 3024554"/>
              <a:gd name="connsiteX131" fmla="*/ 1115367 w 4620153"/>
              <a:gd name="connsiteY131" fmla="*/ 1954404 h 3024554"/>
              <a:gd name="connsiteX132" fmla="*/ 1055077 w 4620153"/>
              <a:gd name="connsiteY132" fmla="*/ 1989573 h 3024554"/>
              <a:gd name="connsiteX133" fmla="*/ 994787 w 4620153"/>
              <a:gd name="connsiteY133" fmla="*/ 2014694 h 3024554"/>
              <a:gd name="connsiteX134" fmla="*/ 969666 w 4620153"/>
              <a:gd name="connsiteY134" fmla="*/ 2105129 h 3024554"/>
              <a:gd name="connsiteX135" fmla="*/ 929472 w 4620153"/>
              <a:gd name="connsiteY135" fmla="*/ 2140299 h 3024554"/>
              <a:gd name="connsiteX136" fmla="*/ 929472 w 4620153"/>
              <a:gd name="connsiteY136" fmla="*/ 2200589 h 3024554"/>
              <a:gd name="connsiteX137" fmla="*/ 844061 w 4620153"/>
              <a:gd name="connsiteY137" fmla="*/ 2235758 h 3024554"/>
              <a:gd name="connsiteX138" fmla="*/ 778747 w 4620153"/>
              <a:gd name="connsiteY138" fmla="*/ 2230734 h 3024554"/>
              <a:gd name="connsiteX139" fmla="*/ 738554 w 4620153"/>
              <a:gd name="connsiteY139" fmla="*/ 2255855 h 3024554"/>
              <a:gd name="connsiteX140" fmla="*/ 678263 w 4620153"/>
              <a:gd name="connsiteY140" fmla="*/ 2270927 h 3024554"/>
              <a:gd name="connsiteX141" fmla="*/ 638070 w 4620153"/>
              <a:gd name="connsiteY141" fmla="*/ 2270927 h 3024554"/>
              <a:gd name="connsiteX142" fmla="*/ 587828 w 4620153"/>
              <a:gd name="connsiteY142" fmla="*/ 2316145 h 3024554"/>
              <a:gd name="connsiteX143" fmla="*/ 542611 w 4620153"/>
              <a:gd name="connsiteY143" fmla="*/ 2336241 h 3024554"/>
              <a:gd name="connsiteX144" fmla="*/ 487345 w 4620153"/>
              <a:gd name="connsiteY144" fmla="*/ 2336241 h 3024554"/>
              <a:gd name="connsiteX145" fmla="*/ 477296 w 4620153"/>
              <a:gd name="connsiteY145" fmla="*/ 2401556 h 3024554"/>
              <a:gd name="connsiteX146" fmla="*/ 477296 w 4620153"/>
              <a:gd name="connsiteY146" fmla="*/ 2522136 h 3024554"/>
              <a:gd name="connsiteX147" fmla="*/ 487345 w 4620153"/>
              <a:gd name="connsiteY147" fmla="*/ 2637692 h 3024554"/>
              <a:gd name="connsiteX148" fmla="*/ 502417 w 4620153"/>
              <a:gd name="connsiteY148" fmla="*/ 2703006 h 3024554"/>
              <a:gd name="connsiteX149" fmla="*/ 487345 w 4620153"/>
              <a:gd name="connsiteY149" fmla="*/ 2783393 h 3024554"/>
              <a:gd name="connsiteX150" fmla="*/ 487345 w 4620153"/>
              <a:gd name="connsiteY150" fmla="*/ 2898949 h 3024554"/>
              <a:gd name="connsiteX151" fmla="*/ 472272 w 4620153"/>
              <a:gd name="connsiteY151" fmla="*/ 3024554 h 3024554"/>
              <a:gd name="connsiteX152" fmla="*/ 396910 w 4620153"/>
              <a:gd name="connsiteY152" fmla="*/ 3009481 h 3024554"/>
              <a:gd name="connsiteX153" fmla="*/ 381837 w 4620153"/>
              <a:gd name="connsiteY153" fmla="*/ 2803490 h 3024554"/>
              <a:gd name="connsiteX154" fmla="*/ 427055 w 4620153"/>
              <a:gd name="connsiteY154" fmla="*/ 2627644 h 3024554"/>
              <a:gd name="connsiteX155" fmla="*/ 411982 w 4620153"/>
              <a:gd name="connsiteY155" fmla="*/ 2416628 h 3024554"/>
              <a:gd name="connsiteX156" fmla="*/ 417006 w 4620153"/>
              <a:gd name="connsiteY156" fmla="*/ 2321169 h 3024554"/>
              <a:gd name="connsiteX157" fmla="*/ 432079 w 4620153"/>
              <a:gd name="connsiteY157" fmla="*/ 2240782 h 3024554"/>
              <a:gd name="connsiteX158" fmla="*/ 532562 w 4620153"/>
              <a:gd name="connsiteY158" fmla="*/ 2200589 h 3024554"/>
              <a:gd name="connsiteX159" fmla="*/ 653143 w 4620153"/>
              <a:gd name="connsiteY159" fmla="*/ 2190540 h 3024554"/>
              <a:gd name="connsiteX160" fmla="*/ 708408 w 4620153"/>
              <a:gd name="connsiteY160" fmla="*/ 2100105 h 3024554"/>
              <a:gd name="connsiteX161" fmla="*/ 733529 w 4620153"/>
              <a:gd name="connsiteY161" fmla="*/ 2034791 h 3024554"/>
              <a:gd name="connsiteX162" fmla="*/ 859134 w 4620153"/>
              <a:gd name="connsiteY162" fmla="*/ 1999622 h 3024554"/>
              <a:gd name="connsiteX163" fmla="*/ 828989 w 4620153"/>
              <a:gd name="connsiteY163" fmla="*/ 1904162 h 3024554"/>
              <a:gd name="connsiteX164" fmla="*/ 698360 w 4620153"/>
              <a:gd name="connsiteY164" fmla="*/ 1818751 h 3024554"/>
              <a:gd name="connsiteX165" fmla="*/ 673239 w 4620153"/>
              <a:gd name="connsiteY165" fmla="*/ 1678074 h 3024554"/>
              <a:gd name="connsiteX166" fmla="*/ 612949 w 4620153"/>
              <a:gd name="connsiteY166" fmla="*/ 1612760 h 3024554"/>
              <a:gd name="connsiteX167" fmla="*/ 557683 w 4620153"/>
              <a:gd name="connsiteY167" fmla="*/ 1457011 h 3024554"/>
              <a:gd name="connsiteX168" fmla="*/ 562707 w 4620153"/>
              <a:gd name="connsiteY168" fmla="*/ 1376624 h 3024554"/>
              <a:gd name="connsiteX169" fmla="*/ 547635 w 4620153"/>
              <a:gd name="connsiteY169" fmla="*/ 1301261 h 3024554"/>
              <a:gd name="connsiteX170" fmla="*/ 542611 w 4620153"/>
              <a:gd name="connsiteY170" fmla="*/ 1140488 h 3024554"/>
              <a:gd name="connsiteX171" fmla="*/ 547635 w 4620153"/>
              <a:gd name="connsiteY171" fmla="*/ 974690 h 3024554"/>
              <a:gd name="connsiteX172" fmla="*/ 572756 w 4620153"/>
              <a:gd name="connsiteY172" fmla="*/ 869182 h 3024554"/>
              <a:gd name="connsiteX173" fmla="*/ 582804 w 4620153"/>
              <a:gd name="connsiteY173" fmla="*/ 793819 h 3024554"/>
              <a:gd name="connsiteX174" fmla="*/ 537587 w 4620153"/>
              <a:gd name="connsiteY174" fmla="*/ 758650 h 3024554"/>
              <a:gd name="connsiteX175" fmla="*/ 401934 w 4620153"/>
              <a:gd name="connsiteY175" fmla="*/ 748602 h 3024554"/>
              <a:gd name="connsiteX176" fmla="*/ 286378 w 4620153"/>
              <a:gd name="connsiteY176" fmla="*/ 743578 h 3024554"/>
              <a:gd name="connsiteX177" fmla="*/ 251208 w 4620153"/>
              <a:gd name="connsiteY177" fmla="*/ 718457 h 3024554"/>
              <a:gd name="connsiteX178" fmla="*/ 145701 w 4620153"/>
              <a:gd name="connsiteY178" fmla="*/ 723481 h 3024554"/>
              <a:gd name="connsiteX179" fmla="*/ 65314 w 4620153"/>
              <a:gd name="connsiteY179" fmla="*/ 728505 h 3024554"/>
              <a:gd name="connsiteX180" fmla="*/ 0 w 4620153"/>
              <a:gd name="connsiteY180" fmla="*/ 698360 h 3024554"/>
              <a:gd name="connsiteX0" fmla="*/ 0 w 4623719"/>
              <a:gd name="connsiteY0" fmla="*/ 698360 h 3024554"/>
              <a:gd name="connsiteX1" fmla="*/ 65314 w 4623719"/>
              <a:gd name="connsiteY1" fmla="*/ 602901 h 3024554"/>
              <a:gd name="connsiteX2" fmla="*/ 140677 w 4623719"/>
              <a:gd name="connsiteY2" fmla="*/ 617973 h 3024554"/>
              <a:gd name="connsiteX3" fmla="*/ 236136 w 4623719"/>
              <a:gd name="connsiteY3" fmla="*/ 633046 h 3024554"/>
              <a:gd name="connsiteX4" fmla="*/ 336619 w 4623719"/>
              <a:gd name="connsiteY4" fmla="*/ 643094 h 3024554"/>
              <a:gd name="connsiteX5" fmla="*/ 386861 w 4623719"/>
              <a:gd name="connsiteY5" fmla="*/ 658167 h 3024554"/>
              <a:gd name="connsiteX6" fmla="*/ 467248 w 4623719"/>
              <a:gd name="connsiteY6" fmla="*/ 653143 h 3024554"/>
              <a:gd name="connsiteX7" fmla="*/ 592852 w 4623719"/>
              <a:gd name="connsiteY7" fmla="*/ 708408 h 3024554"/>
              <a:gd name="connsiteX8" fmla="*/ 648118 w 4623719"/>
              <a:gd name="connsiteY8" fmla="*/ 743578 h 3024554"/>
              <a:gd name="connsiteX9" fmla="*/ 633046 w 4623719"/>
              <a:gd name="connsiteY9" fmla="*/ 834013 h 3024554"/>
              <a:gd name="connsiteX10" fmla="*/ 607925 w 4623719"/>
              <a:gd name="connsiteY10" fmla="*/ 919424 h 3024554"/>
              <a:gd name="connsiteX11" fmla="*/ 602901 w 4623719"/>
              <a:gd name="connsiteY11" fmla="*/ 1019907 h 3024554"/>
              <a:gd name="connsiteX12" fmla="*/ 592852 w 4623719"/>
              <a:gd name="connsiteY12" fmla="*/ 1095270 h 3024554"/>
              <a:gd name="connsiteX13" fmla="*/ 607925 w 4623719"/>
              <a:gd name="connsiteY13" fmla="*/ 1215850 h 3024554"/>
              <a:gd name="connsiteX14" fmla="*/ 653143 w 4623719"/>
              <a:gd name="connsiteY14" fmla="*/ 1316334 h 3024554"/>
              <a:gd name="connsiteX15" fmla="*/ 703384 w 4623719"/>
              <a:gd name="connsiteY15" fmla="*/ 1376624 h 3024554"/>
              <a:gd name="connsiteX16" fmla="*/ 703384 w 4623719"/>
              <a:gd name="connsiteY16" fmla="*/ 1467059 h 3024554"/>
              <a:gd name="connsiteX17" fmla="*/ 708408 w 4623719"/>
              <a:gd name="connsiteY17" fmla="*/ 1562518 h 3024554"/>
              <a:gd name="connsiteX18" fmla="*/ 753626 w 4623719"/>
              <a:gd name="connsiteY18" fmla="*/ 1668026 h 3024554"/>
              <a:gd name="connsiteX19" fmla="*/ 803868 w 4623719"/>
              <a:gd name="connsiteY19" fmla="*/ 1748413 h 3024554"/>
              <a:gd name="connsiteX20" fmla="*/ 884255 w 4623719"/>
              <a:gd name="connsiteY20" fmla="*/ 1778558 h 3024554"/>
              <a:gd name="connsiteX21" fmla="*/ 894303 w 4623719"/>
              <a:gd name="connsiteY21" fmla="*/ 1683099 h 3024554"/>
              <a:gd name="connsiteX22" fmla="*/ 864158 w 4623719"/>
              <a:gd name="connsiteY22" fmla="*/ 1632857 h 3024554"/>
              <a:gd name="connsiteX23" fmla="*/ 834013 w 4623719"/>
              <a:gd name="connsiteY23" fmla="*/ 1527349 h 3024554"/>
              <a:gd name="connsiteX24" fmla="*/ 889279 w 4623719"/>
              <a:gd name="connsiteY24" fmla="*/ 1477107 h 3024554"/>
              <a:gd name="connsiteX25" fmla="*/ 974690 w 4623719"/>
              <a:gd name="connsiteY25" fmla="*/ 1552470 h 3024554"/>
              <a:gd name="connsiteX26" fmla="*/ 1040004 w 4623719"/>
              <a:gd name="connsiteY26" fmla="*/ 1572567 h 3024554"/>
              <a:gd name="connsiteX27" fmla="*/ 1105318 w 4623719"/>
              <a:gd name="connsiteY27" fmla="*/ 1602712 h 3024554"/>
              <a:gd name="connsiteX28" fmla="*/ 1251019 w 4623719"/>
              <a:gd name="connsiteY28" fmla="*/ 1607736 h 3024554"/>
              <a:gd name="connsiteX29" fmla="*/ 1361551 w 4623719"/>
              <a:gd name="connsiteY29" fmla="*/ 1577591 h 3024554"/>
              <a:gd name="connsiteX30" fmla="*/ 1416817 w 4623719"/>
              <a:gd name="connsiteY30" fmla="*/ 1617784 h 3024554"/>
              <a:gd name="connsiteX31" fmla="*/ 1522325 w 4623719"/>
              <a:gd name="connsiteY31" fmla="*/ 1602712 h 3024554"/>
              <a:gd name="connsiteX32" fmla="*/ 1522325 w 4623719"/>
              <a:gd name="connsiteY32" fmla="*/ 1492180 h 3024554"/>
              <a:gd name="connsiteX33" fmla="*/ 1592663 w 4623719"/>
              <a:gd name="connsiteY33" fmla="*/ 1477107 h 3024554"/>
              <a:gd name="connsiteX34" fmla="*/ 1718268 w 4623719"/>
              <a:gd name="connsiteY34" fmla="*/ 1457011 h 3024554"/>
              <a:gd name="connsiteX35" fmla="*/ 1768510 w 4623719"/>
              <a:gd name="connsiteY35" fmla="*/ 1502228 h 3024554"/>
              <a:gd name="connsiteX36" fmla="*/ 1818751 w 4623719"/>
              <a:gd name="connsiteY36" fmla="*/ 1542422 h 3024554"/>
              <a:gd name="connsiteX37" fmla="*/ 1874017 w 4623719"/>
              <a:gd name="connsiteY37" fmla="*/ 1502228 h 3024554"/>
              <a:gd name="connsiteX38" fmla="*/ 1974501 w 4623719"/>
              <a:gd name="connsiteY38" fmla="*/ 1426866 h 3024554"/>
              <a:gd name="connsiteX39" fmla="*/ 2044839 w 4623719"/>
              <a:gd name="connsiteY39" fmla="*/ 1482132 h 3024554"/>
              <a:gd name="connsiteX40" fmla="*/ 2235758 w 4623719"/>
              <a:gd name="connsiteY40" fmla="*/ 1421841 h 3024554"/>
              <a:gd name="connsiteX41" fmla="*/ 2321169 w 4623719"/>
              <a:gd name="connsiteY41" fmla="*/ 1371600 h 3024554"/>
              <a:gd name="connsiteX42" fmla="*/ 2421652 w 4623719"/>
              <a:gd name="connsiteY42" fmla="*/ 1386672 h 3024554"/>
              <a:gd name="connsiteX43" fmla="*/ 2517112 w 4623719"/>
              <a:gd name="connsiteY43" fmla="*/ 1441938 h 3024554"/>
              <a:gd name="connsiteX44" fmla="*/ 2572378 w 4623719"/>
              <a:gd name="connsiteY44" fmla="*/ 1356527 h 3024554"/>
              <a:gd name="connsiteX45" fmla="*/ 2672861 w 4623719"/>
              <a:gd name="connsiteY45" fmla="*/ 1321358 h 3024554"/>
              <a:gd name="connsiteX46" fmla="*/ 2753248 w 4623719"/>
              <a:gd name="connsiteY46" fmla="*/ 1361551 h 3024554"/>
              <a:gd name="connsiteX47" fmla="*/ 2888901 w 4623719"/>
              <a:gd name="connsiteY47" fmla="*/ 1256044 h 3024554"/>
              <a:gd name="connsiteX48" fmla="*/ 2959239 w 4623719"/>
              <a:gd name="connsiteY48" fmla="*/ 1215850 h 3024554"/>
              <a:gd name="connsiteX49" fmla="*/ 2954215 w 4623719"/>
              <a:gd name="connsiteY49" fmla="*/ 1135463 h 3024554"/>
              <a:gd name="connsiteX50" fmla="*/ 3009481 w 4623719"/>
              <a:gd name="connsiteY50" fmla="*/ 1045028 h 3024554"/>
              <a:gd name="connsiteX51" fmla="*/ 3089868 w 4623719"/>
              <a:gd name="connsiteY51" fmla="*/ 1019907 h 3024554"/>
              <a:gd name="connsiteX52" fmla="*/ 3280787 w 4623719"/>
              <a:gd name="connsiteY52" fmla="*/ 959617 h 3024554"/>
              <a:gd name="connsiteX53" fmla="*/ 3406391 w 4623719"/>
              <a:gd name="connsiteY53" fmla="*/ 919424 h 3024554"/>
              <a:gd name="connsiteX54" fmla="*/ 3411415 w 4623719"/>
              <a:gd name="connsiteY54" fmla="*/ 919424 h 3024554"/>
              <a:gd name="connsiteX55" fmla="*/ 3431512 w 4623719"/>
              <a:gd name="connsiteY55" fmla="*/ 869182 h 3024554"/>
              <a:gd name="connsiteX56" fmla="*/ 3471705 w 4623719"/>
              <a:gd name="connsiteY56" fmla="*/ 844061 h 3024554"/>
              <a:gd name="connsiteX57" fmla="*/ 3577213 w 4623719"/>
              <a:gd name="connsiteY57" fmla="*/ 869182 h 3024554"/>
              <a:gd name="connsiteX58" fmla="*/ 3617406 w 4623719"/>
              <a:gd name="connsiteY58" fmla="*/ 803868 h 3024554"/>
              <a:gd name="connsiteX59" fmla="*/ 3582237 w 4623719"/>
              <a:gd name="connsiteY59" fmla="*/ 703384 h 3024554"/>
              <a:gd name="connsiteX60" fmla="*/ 3632479 w 4623719"/>
              <a:gd name="connsiteY60" fmla="*/ 628022 h 3024554"/>
              <a:gd name="connsiteX61" fmla="*/ 3682721 w 4623719"/>
              <a:gd name="connsiteY61" fmla="*/ 612949 h 3024554"/>
              <a:gd name="connsiteX62" fmla="*/ 3768132 w 4623719"/>
              <a:gd name="connsiteY62" fmla="*/ 602901 h 3024554"/>
              <a:gd name="connsiteX63" fmla="*/ 3853543 w 4623719"/>
              <a:gd name="connsiteY63" fmla="*/ 572756 h 3024554"/>
              <a:gd name="connsiteX64" fmla="*/ 3858567 w 4623719"/>
              <a:gd name="connsiteY64" fmla="*/ 401934 h 3024554"/>
              <a:gd name="connsiteX65" fmla="*/ 3999244 w 4623719"/>
              <a:gd name="connsiteY65" fmla="*/ 371789 h 3024554"/>
              <a:gd name="connsiteX66" fmla="*/ 4049485 w 4623719"/>
              <a:gd name="connsiteY66" fmla="*/ 331595 h 3024554"/>
              <a:gd name="connsiteX67" fmla="*/ 4099727 w 4623719"/>
              <a:gd name="connsiteY67" fmla="*/ 266281 h 3024554"/>
              <a:gd name="connsiteX68" fmla="*/ 4165041 w 4623719"/>
              <a:gd name="connsiteY68" fmla="*/ 231112 h 3024554"/>
              <a:gd name="connsiteX69" fmla="*/ 4240404 w 4623719"/>
              <a:gd name="connsiteY69" fmla="*/ 130628 h 3024554"/>
              <a:gd name="connsiteX70" fmla="*/ 4285622 w 4623719"/>
              <a:gd name="connsiteY70" fmla="*/ 80387 h 3024554"/>
              <a:gd name="connsiteX71" fmla="*/ 4285622 w 4623719"/>
              <a:gd name="connsiteY71" fmla="*/ 80387 h 3024554"/>
              <a:gd name="connsiteX72" fmla="*/ 4340888 w 4623719"/>
              <a:gd name="connsiteY72" fmla="*/ 0 h 3024554"/>
              <a:gd name="connsiteX73" fmla="*/ 4431323 w 4623719"/>
              <a:gd name="connsiteY73" fmla="*/ 25121 h 3024554"/>
              <a:gd name="connsiteX74" fmla="*/ 4371033 w 4623719"/>
              <a:gd name="connsiteY74" fmla="*/ 170822 h 3024554"/>
              <a:gd name="connsiteX75" fmla="*/ 4300694 w 4623719"/>
              <a:gd name="connsiteY75" fmla="*/ 200967 h 3024554"/>
              <a:gd name="connsiteX76" fmla="*/ 4235380 w 4623719"/>
              <a:gd name="connsiteY76" fmla="*/ 226088 h 3024554"/>
              <a:gd name="connsiteX77" fmla="*/ 4210259 w 4623719"/>
              <a:gd name="connsiteY77" fmla="*/ 261257 h 3024554"/>
              <a:gd name="connsiteX78" fmla="*/ 4160017 w 4623719"/>
              <a:gd name="connsiteY78" fmla="*/ 316523 h 3024554"/>
              <a:gd name="connsiteX79" fmla="*/ 4154993 w 4623719"/>
              <a:gd name="connsiteY79" fmla="*/ 381837 h 3024554"/>
              <a:gd name="connsiteX80" fmla="*/ 4620153 w 4623719"/>
              <a:gd name="connsiteY80" fmla="*/ 1058918 h 3024554"/>
              <a:gd name="connsiteX81" fmla="*/ 4538238 w 4623719"/>
              <a:gd name="connsiteY81" fmla="*/ 1117701 h 3024554"/>
              <a:gd name="connsiteX82" fmla="*/ 4298702 w 4623719"/>
              <a:gd name="connsiteY82" fmla="*/ 973342 h 3024554"/>
              <a:gd name="connsiteX83" fmla="*/ 4205581 w 4623719"/>
              <a:gd name="connsiteY83" fmla="*/ 913389 h 3024554"/>
              <a:gd name="connsiteX84" fmla="*/ 4077685 w 4623719"/>
              <a:gd name="connsiteY84" fmla="*/ 846234 h 3024554"/>
              <a:gd name="connsiteX85" fmla="*/ 3984171 w 4623719"/>
              <a:gd name="connsiteY85" fmla="*/ 668215 h 3024554"/>
              <a:gd name="connsiteX86" fmla="*/ 3883688 w 4623719"/>
              <a:gd name="connsiteY86" fmla="*/ 643094 h 3024554"/>
              <a:gd name="connsiteX87" fmla="*/ 3813349 w 4623719"/>
              <a:gd name="connsiteY87" fmla="*/ 643094 h 3024554"/>
              <a:gd name="connsiteX88" fmla="*/ 3707841 w 4623719"/>
              <a:gd name="connsiteY88" fmla="*/ 658167 h 3024554"/>
              <a:gd name="connsiteX89" fmla="*/ 3687745 w 4623719"/>
              <a:gd name="connsiteY89" fmla="*/ 693336 h 3024554"/>
              <a:gd name="connsiteX90" fmla="*/ 3682721 w 4623719"/>
              <a:gd name="connsiteY90" fmla="*/ 748602 h 3024554"/>
              <a:gd name="connsiteX91" fmla="*/ 3662624 w 4623719"/>
              <a:gd name="connsiteY91" fmla="*/ 813916 h 3024554"/>
              <a:gd name="connsiteX92" fmla="*/ 3647551 w 4623719"/>
              <a:gd name="connsiteY92" fmla="*/ 879230 h 3024554"/>
              <a:gd name="connsiteX93" fmla="*/ 3627455 w 4623719"/>
              <a:gd name="connsiteY93" fmla="*/ 899327 h 3024554"/>
              <a:gd name="connsiteX94" fmla="*/ 3506874 w 4623719"/>
              <a:gd name="connsiteY94" fmla="*/ 934496 h 3024554"/>
              <a:gd name="connsiteX95" fmla="*/ 3476729 w 4623719"/>
              <a:gd name="connsiteY95" fmla="*/ 949569 h 3024554"/>
              <a:gd name="connsiteX96" fmla="*/ 3411415 w 4623719"/>
              <a:gd name="connsiteY96" fmla="*/ 959617 h 3024554"/>
              <a:gd name="connsiteX97" fmla="*/ 3341077 w 4623719"/>
              <a:gd name="connsiteY97" fmla="*/ 1004835 h 3024554"/>
              <a:gd name="connsiteX98" fmla="*/ 3240593 w 4623719"/>
              <a:gd name="connsiteY98" fmla="*/ 1029956 h 3024554"/>
              <a:gd name="connsiteX99" fmla="*/ 3155182 w 4623719"/>
              <a:gd name="connsiteY99" fmla="*/ 1040004 h 3024554"/>
              <a:gd name="connsiteX100" fmla="*/ 3079819 w 4623719"/>
              <a:gd name="connsiteY100" fmla="*/ 1080198 h 3024554"/>
              <a:gd name="connsiteX101" fmla="*/ 3074795 w 4623719"/>
              <a:gd name="connsiteY101" fmla="*/ 1135463 h 3024554"/>
              <a:gd name="connsiteX102" fmla="*/ 3014505 w 4623719"/>
              <a:gd name="connsiteY102" fmla="*/ 1175657 h 3024554"/>
              <a:gd name="connsiteX103" fmla="*/ 3009481 w 4623719"/>
              <a:gd name="connsiteY103" fmla="*/ 1230923 h 3024554"/>
              <a:gd name="connsiteX104" fmla="*/ 2964263 w 4623719"/>
              <a:gd name="connsiteY104" fmla="*/ 1286189 h 3024554"/>
              <a:gd name="connsiteX105" fmla="*/ 2919046 w 4623719"/>
              <a:gd name="connsiteY105" fmla="*/ 1331406 h 3024554"/>
              <a:gd name="connsiteX106" fmla="*/ 2843683 w 4623719"/>
              <a:gd name="connsiteY106" fmla="*/ 1376624 h 3024554"/>
              <a:gd name="connsiteX107" fmla="*/ 2748224 w 4623719"/>
              <a:gd name="connsiteY107" fmla="*/ 1416817 h 3024554"/>
              <a:gd name="connsiteX108" fmla="*/ 2662813 w 4623719"/>
              <a:gd name="connsiteY108" fmla="*/ 1467059 h 3024554"/>
              <a:gd name="connsiteX109" fmla="*/ 2622619 w 4623719"/>
              <a:gd name="connsiteY109" fmla="*/ 1457011 h 3024554"/>
              <a:gd name="connsiteX110" fmla="*/ 2542233 w 4623719"/>
              <a:gd name="connsiteY110" fmla="*/ 1487156 h 3024554"/>
              <a:gd name="connsiteX111" fmla="*/ 2466870 w 4623719"/>
              <a:gd name="connsiteY111" fmla="*/ 1527349 h 3024554"/>
              <a:gd name="connsiteX112" fmla="*/ 2376435 w 4623719"/>
              <a:gd name="connsiteY112" fmla="*/ 1492180 h 3024554"/>
              <a:gd name="connsiteX113" fmla="*/ 2306096 w 4623719"/>
              <a:gd name="connsiteY113" fmla="*/ 1482132 h 3024554"/>
              <a:gd name="connsiteX114" fmla="*/ 2210637 w 4623719"/>
              <a:gd name="connsiteY114" fmla="*/ 1507252 h 3024554"/>
              <a:gd name="connsiteX115" fmla="*/ 2130250 w 4623719"/>
              <a:gd name="connsiteY115" fmla="*/ 1542422 h 3024554"/>
              <a:gd name="connsiteX116" fmla="*/ 2095081 w 4623719"/>
              <a:gd name="connsiteY116" fmla="*/ 1582615 h 3024554"/>
              <a:gd name="connsiteX117" fmla="*/ 2004646 w 4623719"/>
              <a:gd name="connsiteY117" fmla="*/ 1577591 h 3024554"/>
              <a:gd name="connsiteX118" fmla="*/ 1909187 w 4623719"/>
              <a:gd name="connsiteY118" fmla="*/ 1562518 h 3024554"/>
              <a:gd name="connsiteX119" fmla="*/ 1858945 w 4623719"/>
              <a:gd name="connsiteY119" fmla="*/ 1607736 h 3024554"/>
              <a:gd name="connsiteX120" fmla="*/ 1798655 w 4623719"/>
              <a:gd name="connsiteY120" fmla="*/ 1627833 h 3024554"/>
              <a:gd name="connsiteX121" fmla="*/ 1718268 w 4623719"/>
              <a:gd name="connsiteY121" fmla="*/ 1592663 h 3024554"/>
              <a:gd name="connsiteX122" fmla="*/ 1683099 w 4623719"/>
              <a:gd name="connsiteY122" fmla="*/ 1577591 h 3024554"/>
              <a:gd name="connsiteX123" fmla="*/ 1592663 w 4623719"/>
              <a:gd name="connsiteY123" fmla="*/ 1612760 h 3024554"/>
              <a:gd name="connsiteX124" fmla="*/ 1557494 w 4623719"/>
              <a:gd name="connsiteY124" fmla="*/ 1668026 h 3024554"/>
              <a:gd name="connsiteX125" fmla="*/ 1441938 w 4623719"/>
              <a:gd name="connsiteY125" fmla="*/ 1683099 h 3024554"/>
              <a:gd name="connsiteX126" fmla="*/ 1341455 w 4623719"/>
              <a:gd name="connsiteY126" fmla="*/ 1663002 h 3024554"/>
              <a:gd name="connsiteX127" fmla="*/ 1251019 w 4623719"/>
              <a:gd name="connsiteY127" fmla="*/ 1678074 h 3024554"/>
              <a:gd name="connsiteX128" fmla="*/ 1326382 w 4623719"/>
              <a:gd name="connsiteY128" fmla="*/ 1813727 h 3024554"/>
              <a:gd name="connsiteX129" fmla="*/ 1261068 w 4623719"/>
              <a:gd name="connsiteY129" fmla="*/ 1909187 h 3024554"/>
              <a:gd name="connsiteX130" fmla="*/ 1175657 w 4623719"/>
              <a:gd name="connsiteY130" fmla="*/ 1949380 h 3024554"/>
              <a:gd name="connsiteX131" fmla="*/ 1115367 w 4623719"/>
              <a:gd name="connsiteY131" fmla="*/ 1954404 h 3024554"/>
              <a:gd name="connsiteX132" fmla="*/ 1055077 w 4623719"/>
              <a:gd name="connsiteY132" fmla="*/ 1989573 h 3024554"/>
              <a:gd name="connsiteX133" fmla="*/ 994787 w 4623719"/>
              <a:gd name="connsiteY133" fmla="*/ 2014694 h 3024554"/>
              <a:gd name="connsiteX134" fmla="*/ 969666 w 4623719"/>
              <a:gd name="connsiteY134" fmla="*/ 2105129 h 3024554"/>
              <a:gd name="connsiteX135" fmla="*/ 929472 w 4623719"/>
              <a:gd name="connsiteY135" fmla="*/ 2140299 h 3024554"/>
              <a:gd name="connsiteX136" fmla="*/ 929472 w 4623719"/>
              <a:gd name="connsiteY136" fmla="*/ 2200589 h 3024554"/>
              <a:gd name="connsiteX137" fmla="*/ 844061 w 4623719"/>
              <a:gd name="connsiteY137" fmla="*/ 2235758 h 3024554"/>
              <a:gd name="connsiteX138" fmla="*/ 778747 w 4623719"/>
              <a:gd name="connsiteY138" fmla="*/ 2230734 h 3024554"/>
              <a:gd name="connsiteX139" fmla="*/ 738554 w 4623719"/>
              <a:gd name="connsiteY139" fmla="*/ 2255855 h 3024554"/>
              <a:gd name="connsiteX140" fmla="*/ 678263 w 4623719"/>
              <a:gd name="connsiteY140" fmla="*/ 2270927 h 3024554"/>
              <a:gd name="connsiteX141" fmla="*/ 638070 w 4623719"/>
              <a:gd name="connsiteY141" fmla="*/ 2270927 h 3024554"/>
              <a:gd name="connsiteX142" fmla="*/ 587828 w 4623719"/>
              <a:gd name="connsiteY142" fmla="*/ 2316145 h 3024554"/>
              <a:gd name="connsiteX143" fmla="*/ 542611 w 4623719"/>
              <a:gd name="connsiteY143" fmla="*/ 2336241 h 3024554"/>
              <a:gd name="connsiteX144" fmla="*/ 487345 w 4623719"/>
              <a:gd name="connsiteY144" fmla="*/ 2336241 h 3024554"/>
              <a:gd name="connsiteX145" fmla="*/ 477296 w 4623719"/>
              <a:gd name="connsiteY145" fmla="*/ 2401556 h 3024554"/>
              <a:gd name="connsiteX146" fmla="*/ 477296 w 4623719"/>
              <a:gd name="connsiteY146" fmla="*/ 2522136 h 3024554"/>
              <a:gd name="connsiteX147" fmla="*/ 487345 w 4623719"/>
              <a:gd name="connsiteY147" fmla="*/ 2637692 h 3024554"/>
              <a:gd name="connsiteX148" fmla="*/ 502417 w 4623719"/>
              <a:gd name="connsiteY148" fmla="*/ 2703006 h 3024554"/>
              <a:gd name="connsiteX149" fmla="*/ 487345 w 4623719"/>
              <a:gd name="connsiteY149" fmla="*/ 2783393 h 3024554"/>
              <a:gd name="connsiteX150" fmla="*/ 487345 w 4623719"/>
              <a:gd name="connsiteY150" fmla="*/ 2898949 h 3024554"/>
              <a:gd name="connsiteX151" fmla="*/ 472272 w 4623719"/>
              <a:gd name="connsiteY151" fmla="*/ 3024554 h 3024554"/>
              <a:gd name="connsiteX152" fmla="*/ 396910 w 4623719"/>
              <a:gd name="connsiteY152" fmla="*/ 3009481 h 3024554"/>
              <a:gd name="connsiteX153" fmla="*/ 381837 w 4623719"/>
              <a:gd name="connsiteY153" fmla="*/ 2803490 h 3024554"/>
              <a:gd name="connsiteX154" fmla="*/ 427055 w 4623719"/>
              <a:gd name="connsiteY154" fmla="*/ 2627644 h 3024554"/>
              <a:gd name="connsiteX155" fmla="*/ 411982 w 4623719"/>
              <a:gd name="connsiteY155" fmla="*/ 2416628 h 3024554"/>
              <a:gd name="connsiteX156" fmla="*/ 417006 w 4623719"/>
              <a:gd name="connsiteY156" fmla="*/ 2321169 h 3024554"/>
              <a:gd name="connsiteX157" fmla="*/ 432079 w 4623719"/>
              <a:gd name="connsiteY157" fmla="*/ 2240782 h 3024554"/>
              <a:gd name="connsiteX158" fmla="*/ 532562 w 4623719"/>
              <a:gd name="connsiteY158" fmla="*/ 2200589 h 3024554"/>
              <a:gd name="connsiteX159" fmla="*/ 653143 w 4623719"/>
              <a:gd name="connsiteY159" fmla="*/ 2190540 h 3024554"/>
              <a:gd name="connsiteX160" fmla="*/ 708408 w 4623719"/>
              <a:gd name="connsiteY160" fmla="*/ 2100105 h 3024554"/>
              <a:gd name="connsiteX161" fmla="*/ 733529 w 4623719"/>
              <a:gd name="connsiteY161" fmla="*/ 2034791 h 3024554"/>
              <a:gd name="connsiteX162" fmla="*/ 859134 w 4623719"/>
              <a:gd name="connsiteY162" fmla="*/ 1999622 h 3024554"/>
              <a:gd name="connsiteX163" fmla="*/ 828989 w 4623719"/>
              <a:gd name="connsiteY163" fmla="*/ 1904162 h 3024554"/>
              <a:gd name="connsiteX164" fmla="*/ 698360 w 4623719"/>
              <a:gd name="connsiteY164" fmla="*/ 1818751 h 3024554"/>
              <a:gd name="connsiteX165" fmla="*/ 673239 w 4623719"/>
              <a:gd name="connsiteY165" fmla="*/ 1678074 h 3024554"/>
              <a:gd name="connsiteX166" fmla="*/ 612949 w 4623719"/>
              <a:gd name="connsiteY166" fmla="*/ 1612760 h 3024554"/>
              <a:gd name="connsiteX167" fmla="*/ 557683 w 4623719"/>
              <a:gd name="connsiteY167" fmla="*/ 1457011 h 3024554"/>
              <a:gd name="connsiteX168" fmla="*/ 562707 w 4623719"/>
              <a:gd name="connsiteY168" fmla="*/ 1376624 h 3024554"/>
              <a:gd name="connsiteX169" fmla="*/ 547635 w 4623719"/>
              <a:gd name="connsiteY169" fmla="*/ 1301261 h 3024554"/>
              <a:gd name="connsiteX170" fmla="*/ 542611 w 4623719"/>
              <a:gd name="connsiteY170" fmla="*/ 1140488 h 3024554"/>
              <a:gd name="connsiteX171" fmla="*/ 547635 w 4623719"/>
              <a:gd name="connsiteY171" fmla="*/ 974690 h 3024554"/>
              <a:gd name="connsiteX172" fmla="*/ 572756 w 4623719"/>
              <a:gd name="connsiteY172" fmla="*/ 869182 h 3024554"/>
              <a:gd name="connsiteX173" fmla="*/ 582804 w 4623719"/>
              <a:gd name="connsiteY173" fmla="*/ 793819 h 3024554"/>
              <a:gd name="connsiteX174" fmla="*/ 537587 w 4623719"/>
              <a:gd name="connsiteY174" fmla="*/ 758650 h 3024554"/>
              <a:gd name="connsiteX175" fmla="*/ 401934 w 4623719"/>
              <a:gd name="connsiteY175" fmla="*/ 748602 h 3024554"/>
              <a:gd name="connsiteX176" fmla="*/ 286378 w 4623719"/>
              <a:gd name="connsiteY176" fmla="*/ 743578 h 3024554"/>
              <a:gd name="connsiteX177" fmla="*/ 251208 w 4623719"/>
              <a:gd name="connsiteY177" fmla="*/ 718457 h 3024554"/>
              <a:gd name="connsiteX178" fmla="*/ 145701 w 4623719"/>
              <a:gd name="connsiteY178" fmla="*/ 723481 h 3024554"/>
              <a:gd name="connsiteX179" fmla="*/ 65314 w 4623719"/>
              <a:gd name="connsiteY179" fmla="*/ 728505 h 3024554"/>
              <a:gd name="connsiteX180" fmla="*/ 0 w 4623719"/>
              <a:gd name="connsiteY180" fmla="*/ 698360 h 3024554"/>
              <a:gd name="connsiteX0" fmla="*/ 0 w 4668893"/>
              <a:gd name="connsiteY0" fmla="*/ 698360 h 3024554"/>
              <a:gd name="connsiteX1" fmla="*/ 65314 w 4668893"/>
              <a:gd name="connsiteY1" fmla="*/ 602901 h 3024554"/>
              <a:gd name="connsiteX2" fmla="*/ 140677 w 4668893"/>
              <a:gd name="connsiteY2" fmla="*/ 617973 h 3024554"/>
              <a:gd name="connsiteX3" fmla="*/ 236136 w 4668893"/>
              <a:gd name="connsiteY3" fmla="*/ 633046 h 3024554"/>
              <a:gd name="connsiteX4" fmla="*/ 336619 w 4668893"/>
              <a:gd name="connsiteY4" fmla="*/ 643094 h 3024554"/>
              <a:gd name="connsiteX5" fmla="*/ 386861 w 4668893"/>
              <a:gd name="connsiteY5" fmla="*/ 658167 h 3024554"/>
              <a:gd name="connsiteX6" fmla="*/ 467248 w 4668893"/>
              <a:gd name="connsiteY6" fmla="*/ 653143 h 3024554"/>
              <a:gd name="connsiteX7" fmla="*/ 592852 w 4668893"/>
              <a:gd name="connsiteY7" fmla="*/ 708408 h 3024554"/>
              <a:gd name="connsiteX8" fmla="*/ 648118 w 4668893"/>
              <a:gd name="connsiteY8" fmla="*/ 743578 h 3024554"/>
              <a:gd name="connsiteX9" fmla="*/ 633046 w 4668893"/>
              <a:gd name="connsiteY9" fmla="*/ 834013 h 3024554"/>
              <a:gd name="connsiteX10" fmla="*/ 607925 w 4668893"/>
              <a:gd name="connsiteY10" fmla="*/ 919424 h 3024554"/>
              <a:gd name="connsiteX11" fmla="*/ 602901 w 4668893"/>
              <a:gd name="connsiteY11" fmla="*/ 1019907 h 3024554"/>
              <a:gd name="connsiteX12" fmla="*/ 592852 w 4668893"/>
              <a:gd name="connsiteY12" fmla="*/ 1095270 h 3024554"/>
              <a:gd name="connsiteX13" fmla="*/ 607925 w 4668893"/>
              <a:gd name="connsiteY13" fmla="*/ 1215850 h 3024554"/>
              <a:gd name="connsiteX14" fmla="*/ 653143 w 4668893"/>
              <a:gd name="connsiteY14" fmla="*/ 1316334 h 3024554"/>
              <a:gd name="connsiteX15" fmla="*/ 703384 w 4668893"/>
              <a:gd name="connsiteY15" fmla="*/ 1376624 h 3024554"/>
              <a:gd name="connsiteX16" fmla="*/ 703384 w 4668893"/>
              <a:gd name="connsiteY16" fmla="*/ 1467059 h 3024554"/>
              <a:gd name="connsiteX17" fmla="*/ 708408 w 4668893"/>
              <a:gd name="connsiteY17" fmla="*/ 1562518 h 3024554"/>
              <a:gd name="connsiteX18" fmla="*/ 753626 w 4668893"/>
              <a:gd name="connsiteY18" fmla="*/ 1668026 h 3024554"/>
              <a:gd name="connsiteX19" fmla="*/ 803868 w 4668893"/>
              <a:gd name="connsiteY19" fmla="*/ 1748413 h 3024554"/>
              <a:gd name="connsiteX20" fmla="*/ 884255 w 4668893"/>
              <a:gd name="connsiteY20" fmla="*/ 1778558 h 3024554"/>
              <a:gd name="connsiteX21" fmla="*/ 894303 w 4668893"/>
              <a:gd name="connsiteY21" fmla="*/ 1683099 h 3024554"/>
              <a:gd name="connsiteX22" fmla="*/ 864158 w 4668893"/>
              <a:gd name="connsiteY22" fmla="*/ 1632857 h 3024554"/>
              <a:gd name="connsiteX23" fmla="*/ 834013 w 4668893"/>
              <a:gd name="connsiteY23" fmla="*/ 1527349 h 3024554"/>
              <a:gd name="connsiteX24" fmla="*/ 889279 w 4668893"/>
              <a:gd name="connsiteY24" fmla="*/ 1477107 h 3024554"/>
              <a:gd name="connsiteX25" fmla="*/ 974690 w 4668893"/>
              <a:gd name="connsiteY25" fmla="*/ 1552470 h 3024554"/>
              <a:gd name="connsiteX26" fmla="*/ 1040004 w 4668893"/>
              <a:gd name="connsiteY26" fmla="*/ 1572567 h 3024554"/>
              <a:gd name="connsiteX27" fmla="*/ 1105318 w 4668893"/>
              <a:gd name="connsiteY27" fmla="*/ 1602712 h 3024554"/>
              <a:gd name="connsiteX28" fmla="*/ 1251019 w 4668893"/>
              <a:gd name="connsiteY28" fmla="*/ 1607736 h 3024554"/>
              <a:gd name="connsiteX29" fmla="*/ 1361551 w 4668893"/>
              <a:gd name="connsiteY29" fmla="*/ 1577591 h 3024554"/>
              <a:gd name="connsiteX30" fmla="*/ 1416817 w 4668893"/>
              <a:gd name="connsiteY30" fmla="*/ 1617784 h 3024554"/>
              <a:gd name="connsiteX31" fmla="*/ 1522325 w 4668893"/>
              <a:gd name="connsiteY31" fmla="*/ 1602712 h 3024554"/>
              <a:gd name="connsiteX32" fmla="*/ 1522325 w 4668893"/>
              <a:gd name="connsiteY32" fmla="*/ 1492180 h 3024554"/>
              <a:gd name="connsiteX33" fmla="*/ 1592663 w 4668893"/>
              <a:gd name="connsiteY33" fmla="*/ 1477107 h 3024554"/>
              <a:gd name="connsiteX34" fmla="*/ 1718268 w 4668893"/>
              <a:gd name="connsiteY34" fmla="*/ 1457011 h 3024554"/>
              <a:gd name="connsiteX35" fmla="*/ 1768510 w 4668893"/>
              <a:gd name="connsiteY35" fmla="*/ 1502228 h 3024554"/>
              <a:gd name="connsiteX36" fmla="*/ 1818751 w 4668893"/>
              <a:gd name="connsiteY36" fmla="*/ 1542422 h 3024554"/>
              <a:gd name="connsiteX37" fmla="*/ 1874017 w 4668893"/>
              <a:gd name="connsiteY37" fmla="*/ 1502228 h 3024554"/>
              <a:gd name="connsiteX38" fmla="*/ 1974501 w 4668893"/>
              <a:gd name="connsiteY38" fmla="*/ 1426866 h 3024554"/>
              <a:gd name="connsiteX39" fmla="*/ 2044839 w 4668893"/>
              <a:gd name="connsiteY39" fmla="*/ 1482132 h 3024554"/>
              <a:gd name="connsiteX40" fmla="*/ 2235758 w 4668893"/>
              <a:gd name="connsiteY40" fmla="*/ 1421841 h 3024554"/>
              <a:gd name="connsiteX41" fmla="*/ 2321169 w 4668893"/>
              <a:gd name="connsiteY41" fmla="*/ 1371600 h 3024554"/>
              <a:gd name="connsiteX42" fmla="*/ 2421652 w 4668893"/>
              <a:gd name="connsiteY42" fmla="*/ 1386672 h 3024554"/>
              <a:gd name="connsiteX43" fmla="*/ 2517112 w 4668893"/>
              <a:gd name="connsiteY43" fmla="*/ 1441938 h 3024554"/>
              <a:gd name="connsiteX44" fmla="*/ 2572378 w 4668893"/>
              <a:gd name="connsiteY44" fmla="*/ 1356527 h 3024554"/>
              <a:gd name="connsiteX45" fmla="*/ 2672861 w 4668893"/>
              <a:gd name="connsiteY45" fmla="*/ 1321358 h 3024554"/>
              <a:gd name="connsiteX46" fmla="*/ 2753248 w 4668893"/>
              <a:gd name="connsiteY46" fmla="*/ 1361551 h 3024554"/>
              <a:gd name="connsiteX47" fmla="*/ 2888901 w 4668893"/>
              <a:gd name="connsiteY47" fmla="*/ 1256044 h 3024554"/>
              <a:gd name="connsiteX48" fmla="*/ 2959239 w 4668893"/>
              <a:gd name="connsiteY48" fmla="*/ 1215850 h 3024554"/>
              <a:gd name="connsiteX49" fmla="*/ 2954215 w 4668893"/>
              <a:gd name="connsiteY49" fmla="*/ 1135463 h 3024554"/>
              <a:gd name="connsiteX50" fmla="*/ 3009481 w 4668893"/>
              <a:gd name="connsiteY50" fmla="*/ 1045028 h 3024554"/>
              <a:gd name="connsiteX51" fmla="*/ 3089868 w 4668893"/>
              <a:gd name="connsiteY51" fmla="*/ 1019907 h 3024554"/>
              <a:gd name="connsiteX52" fmla="*/ 3280787 w 4668893"/>
              <a:gd name="connsiteY52" fmla="*/ 959617 h 3024554"/>
              <a:gd name="connsiteX53" fmla="*/ 3406391 w 4668893"/>
              <a:gd name="connsiteY53" fmla="*/ 919424 h 3024554"/>
              <a:gd name="connsiteX54" fmla="*/ 3411415 w 4668893"/>
              <a:gd name="connsiteY54" fmla="*/ 919424 h 3024554"/>
              <a:gd name="connsiteX55" fmla="*/ 3431512 w 4668893"/>
              <a:gd name="connsiteY55" fmla="*/ 869182 h 3024554"/>
              <a:gd name="connsiteX56" fmla="*/ 3471705 w 4668893"/>
              <a:gd name="connsiteY56" fmla="*/ 844061 h 3024554"/>
              <a:gd name="connsiteX57" fmla="*/ 3577213 w 4668893"/>
              <a:gd name="connsiteY57" fmla="*/ 869182 h 3024554"/>
              <a:gd name="connsiteX58" fmla="*/ 3617406 w 4668893"/>
              <a:gd name="connsiteY58" fmla="*/ 803868 h 3024554"/>
              <a:gd name="connsiteX59" fmla="*/ 3582237 w 4668893"/>
              <a:gd name="connsiteY59" fmla="*/ 703384 h 3024554"/>
              <a:gd name="connsiteX60" fmla="*/ 3632479 w 4668893"/>
              <a:gd name="connsiteY60" fmla="*/ 628022 h 3024554"/>
              <a:gd name="connsiteX61" fmla="*/ 3682721 w 4668893"/>
              <a:gd name="connsiteY61" fmla="*/ 612949 h 3024554"/>
              <a:gd name="connsiteX62" fmla="*/ 3768132 w 4668893"/>
              <a:gd name="connsiteY62" fmla="*/ 602901 h 3024554"/>
              <a:gd name="connsiteX63" fmla="*/ 3853543 w 4668893"/>
              <a:gd name="connsiteY63" fmla="*/ 572756 h 3024554"/>
              <a:gd name="connsiteX64" fmla="*/ 3858567 w 4668893"/>
              <a:gd name="connsiteY64" fmla="*/ 401934 h 3024554"/>
              <a:gd name="connsiteX65" fmla="*/ 3999244 w 4668893"/>
              <a:gd name="connsiteY65" fmla="*/ 371789 h 3024554"/>
              <a:gd name="connsiteX66" fmla="*/ 4049485 w 4668893"/>
              <a:gd name="connsiteY66" fmla="*/ 331595 h 3024554"/>
              <a:gd name="connsiteX67" fmla="*/ 4099727 w 4668893"/>
              <a:gd name="connsiteY67" fmla="*/ 266281 h 3024554"/>
              <a:gd name="connsiteX68" fmla="*/ 4165041 w 4668893"/>
              <a:gd name="connsiteY68" fmla="*/ 231112 h 3024554"/>
              <a:gd name="connsiteX69" fmla="*/ 4240404 w 4668893"/>
              <a:gd name="connsiteY69" fmla="*/ 130628 h 3024554"/>
              <a:gd name="connsiteX70" fmla="*/ 4285622 w 4668893"/>
              <a:gd name="connsiteY70" fmla="*/ 80387 h 3024554"/>
              <a:gd name="connsiteX71" fmla="*/ 4285622 w 4668893"/>
              <a:gd name="connsiteY71" fmla="*/ 80387 h 3024554"/>
              <a:gd name="connsiteX72" fmla="*/ 4340888 w 4668893"/>
              <a:gd name="connsiteY72" fmla="*/ 0 h 3024554"/>
              <a:gd name="connsiteX73" fmla="*/ 4431323 w 4668893"/>
              <a:gd name="connsiteY73" fmla="*/ 25121 h 3024554"/>
              <a:gd name="connsiteX74" fmla="*/ 4371033 w 4668893"/>
              <a:gd name="connsiteY74" fmla="*/ 170822 h 3024554"/>
              <a:gd name="connsiteX75" fmla="*/ 4300694 w 4668893"/>
              <a:gd name="connsiteY75" fmla="*/ 200967 h 3024554"/>
              <a:gd name="connsiteX76" fmla="*/ 4235380 w 4668893"/>
              <a:gd name="connsiteY76" fmla="*/ 226088 h 3024554"/>
              <a:gd name="connsiteX77" fmla="*/ 4210259 w 4668893"/>
              <a:gd name="connsiteY77" fmla="*/ 261257 h 3024554"/>
              <a:gd name="connsiteX78" fmla="*/ 4160017 w 4668893"/>
              <a:gd name="connsiteY78" fmla="*/ 316523 h 3024554"/>
              <a:gd name="connsiteX79" fmla="*/ 4569171 w 4668893"/>
              <a:gd name="connsiteY79" fmla="*/ 767520 h 3024554"/>
              <a:gd name="connsiteX80" fmla="*/ 4620153 w 4668893"/>
              <a:gd name="connsiteY80" fmla="*/ 1058918 h 3024554"/>
              <a:gd name="connsiteX81" fmla="*/ 4538238 w 4668893"/>
              <a:gd name="connsiteY81" fmla="*/ 1117701 h 3024554"/>
              <a:gd name="connsiteX82" fmla="*/ 4298702 w 4668893"/>
              <a:gd name="connsiteY82" fmla="*/ 973342 h 3024554"/>
              <a:gd name="connsiteX83" fmla="*/ 4205581 w 4668893"/>
              <a:gd name="connsiteY83" fmla="*/ 913389 h 3024554"/>
              <a:gd name="connsiteX84" fmla="*/ 4077685 w 4668893"/>
              <a:gd name="connsiteY84" fmla="*/ 846234 h 3024554"/>
              <a:gd name="connsiteX85" fmla="*/ 3984171 w 4668893"/>
              <a:gd name="connsiteY85" fmla="*/ 668215 h 3024554"/>
              <a:gd name="connsiteX86" fmla="*/ 3883688 w 4668893"/>
              <a:gd name="connsiteY86" fmla="*/ 643094 h 3024554"/>
              <a:gd name="connsiteX87" fmla="*/ 3813349 w 4668893"/>
              <a:gd name="connsiteY87" fmla="*/ 643094 h 3024554"/>
              <a:gd name="connsiteX88" fmla="*/ 3707841 w 4668893"/>
              <a:gd name="connsiteY88" fmla="*/ 658167 h 3024554"/>
              <a:gd name="connsiteX89" fmla="*/ 3687745 w 4668893"/>
              <a:gd name="connsiteY89" fmla="*/ 693336 h 3024554"/>
              <a:gd name="connsiteX90" fmla="*/ 3682721 w 4668893"/>
              <a:gd name="connsiteY90" fmla="*/ 748602 h 3024554"/>
              <a:gd name="connsiteX91" fmla="*/ 3662624 w 4668893"/>
              <a:gd name="connsiteY91" fmla="*/ 813916 h 3024554"/>
              <a:gd name="connsiteX92" fmla="*/ 3647551 w 4668893"/>
              <a:gd name="connsiteY92" fmla="*/ 879230 h 3024554"/>
              <a:gd name="connsiteX93" fmla="*/ 3627455 w 4668893"/>
              <a:gd name="connsiteY93" fmla="*/ 899327 h 3024554"/>
              <a:gd name="connsiteX94" fmla="*/ 3506874 w 4668893"/>
              <a:gd name="connsiteY94" fmla="*/ 934496 h 3024554"/>
              <a:gd name="connsiteX95" fmla="*/ 3476729 w 4668893"/>
              <a:gd name="connsiteY95" fmla="*/ 949569 h 3024554"/>
              <a:gd name="connsiteX96" fmla="*/ 3411415 w 4668893"/>
              <a:gd name="connsiteY96" fmla="*/ 959617 h 3024554"/>
              <a:gd name="connsiteX97" fmla="*/ 3341077 w 4668893"/>
              <a:gd name="connsiteY97" fmla="*/ 1004835 h 3024554"/>
              <a:gd name="connsiteX98" fmla="*/ 3240593 w 4668893"/>
              <a:gd name="connsiteY98" fmla="*/ 1029956 h 3024554"/>
              <a:gd name="connsiteX99" fmla="*/ 3155182 w 4668893"/>
              <a:gd name="connsiteY99" fmla="*/ 1040004 h 3024554"/>
              <a:gd name="connsiteX100" fmla="*/ 3079819 w 4668893"/>
              <a:gd name="connsiteY100" fmla="*/ 1080198 h 3024554"/>
              <a:gd name="connsiteX101" fmla="*/ 3074795 w 4668893"/>
              <a:gd name="connsiteY101" fmla="*/ 1135463 h 3024554"/>
              <a:gd name="connsiteX102" fmla="*/ 3014505 w 4668893"/>
              <a:gd name="connsiteY102" fmla="*/ 1175657 h 3024554"/>
              <a:gd name="connsiteX103" fmla="*/ 3009481 w 4668893"/>
              <a:gd name="connsiteY103" fmla="*/ 1230923 h 3024554"/>
              <a:gd name="connsiteX104" fmla="*/ 2964263 w 4668893"/>
              <a:gd name="connsiteY104" fmla="*/ 1286189 h 3024554"/>
              <a:gd name="connsiteX105" fmla="*/ 2919046 w 4668893"/>
              <a:gd name="connsiteY105" fmla="*/ 1331406 h 3024554"/>
              <a:gd name="connsiteX106" fmla="*/ 2843683 w 4668893"/>
              <a:gd name="connsiteY106" fmla="*/ 1376624 h 3024554"/>
              <a:gd name="connsiteX107" fmla="*/ 2748224 w 4668893"/>
              <a:gd name="connsiteY107" fmla="*/ 1416817 h 3024554"/>
              <a:gd name="connsiteX108" fmla="*/ 2662813 w 4668893"/>
              <a:gd name="connsiteY108" fmla="*/ 1467059 h 3024554"/>
              <a:gd name="connsiteX109" fmla="*/ 2622619 w 4668893"/>
              <a:gd name="connsiteY109" fmla="*/ 1457011 h 3024554"/>
              <a:gd name="connsiteX110" fmla="*/ 2542233 w 4668893"/>
              <a:gd name="connsiteY110" fmla="*/ 1487156 h 3024554"/>
              <a:gd name="connsiteX111" fmla="*/ 2466870 w 4668893"/>
              <a:gd name="connsiteY111" fmla="*/ 1527349 h 3024554"/>
              <a:gd name="connsiteX112" fmla="*/ 2376435 w 4668893"/>
              <a:gd name="connsiteY112" fmla="*/ 1492180 h 3024554"/>
              <a:gd name="connsiteX113" fmla="*/ 2306096 w 4668893"/>
              <a:gd name="connsiteY113" fmla="*/ 1482132 h 3024554"/>
              <a:gd name="connsiteX114" fmla="*/ 2210637 w 4668893"/>
              <a:gd name="connsiteY114" fmla="*/ 1507252 h 3024554"/>
              <a:gd name="connsiteX115" fmla="*/ 2130250 w 4668893"/>
              <a:gd name="connsiteY115" fmla="*/ 1542422 h 3024554"/>
              <a:gd name="connsiteX116" fmla="*/ 2095081 w 4668893"/>
              <a:gd name="connsiteY116" fmla="*/ 1582615 h 3024554"/>
              <a:gd name="connsiteX117" fmla="*/ 2004646 w 4668893"/>
              <a:gd name="connsiteY117" fmla="*/ 1577591 h 3024554"/>
              <a:gd name="connsiteX118" fmla="*/ 1909187 w 4668893"/>
              <a:gd name="connsiteY118" fmla="*/ 1562518 h 3024554"/>
              <a:gd name="connsiteX119" fmla="*/ 1858945 w 4668893"/>
              <a:gd name="connsiteY119" fmla="*/ 1607736 h 3024554"/>
              <a:gd name="connsiteX120" fmla="*/ 1798655 w 4668893"/>
              <a:gd name="connsiteY120" fmla="*/ 1627833 h 3024554"/>
              <a:gd name="connsiteX121" fmla="*/ 1718268 w 4668893"/>
              <a:gd name="connsiteY121" fmla="*/ 1592663 h 3024554"/>
              <a:gd name="connsiteX122" fmla="*/ 1683099 w 4668893"/>
              <a:gd name="connsiteY122" fmla="*/ 1577591 h 3024554"/>
              <a:gd name="connsiteX123" fmla="*/ 1592663 w 4668893"/>
              <a:gd name="connsiteY123" fmla="*/ 1612760 h 3024554"/>
              <a:gd name="connsiteX124" fmla="*/ 1557494 w 4668893"/>
              <a:gd name="connsiteY124" fmla="*/ 1668026 h 3024554"/>
              <a:gd name="connsiteX125" fmla="*/ 1441938 w 4668893"/>
              <a:gd name="connsiteY125" fmla="*/ 1683099 h 3024554"/>
              <a:gd name="connsiteX126" fmla="*/ 1341455 w 4668893"/>
              <a:gd name="connsiteY126" fmla="*/ 1663002 h 3024554"/>
              <a:gd name="connsiteX127" fmla="*/ 1251019 w 4668893"/>
              <a:gd name="connsiteY127" fmla="*/ 1678074 h 3024554"/>
              <a:gd name="connsiteX128" fmla="*/ 1326382 w 4668893"/>
              <a:gd name="connsiteY128" fmla="*/ 1813727 h 3024554"/>
              <a:gd name="connsiteX129" fmla="*/ 1261068 w 4668893"/>
              <a:gd name="connsiteY129" fmla="*/ 1909187 h 3024554"/>
              <a:gd name="connsiteX130" fmla="*/ 1175657 w 4668893"/>
              <a:gd name="connsiteY130" fmla="*/ 1949380 h 3024554"/>
              <a:gd name="connsiteX131" fmla="*/ 1115367 w 4668893"/>
              <a:gd name="connsiteY131" fmla="*/ 1954404 h 3024554"/>
              <a:gd name="connsiteX132" fmla="*/ 1055077 w 4668893"/>
              <a:gd name="connsiteY132" fmla="*/ 1989573 h 3024554"/>
              <a:gd name="connsiteX133" fmla="*/ 994787 w 4668893"/>
              <a:gd name="connsiteY133" fmla="*/ 2014694 h 3024554"/>
              <a:gd name="connsiteX134" fmla="*/ 969666 w 4668893"/>
              <a:gd name="connsiteY134" fmla="*/ 2105129 h 3024554"/>
              <a:gd name="connsiteX135" fmla="*/ 929472 w 4668893"/>
              <a:gd name="connsiteY135" fmla="*/ 2140299 h 3024554"/>
              <a:gd name="connsiteX136" fmla="*/ 929472 w 4668893"/>
              <a:gd name="connsiteY136" fmla="*/ 2200589 h 3024554"/>
              <a:gd name="connsiteX137" fmla="*/ 844061 w 4668893"/>
              <a:gd name="connsiteY137" fmla="*/ 2235758 h 3024554"/>
              <a:gd name="connsiteX138" fmla="*/ 778747 w 4668893"/>
              <a:gd name="connsiteY138" fmla="*/ 2230734 h 3024554"/>
              <a:gd name="connsiteX139" fmla="*/ 738554 w 4668893"/>
              <a:gd name="connsiteY139" fmla="*/ 2255855 h 3024554"/>
              <a:gd name="connsiteX140" fmla="*/ 678263 w 4668893"/>
              <a:gd name="connsiteY140" fmla="*/ 2270927 h 3024554"/>
              <a:gd name="connsiteX141" fmla="*/ 638070 w 4668893"/>
              <a:gd name="connsiteY141" fmla="*/ 2270927 h 3024554"/>
              <a:gd name="connsiteX142" fmla="*/ 587828 w 4668893"/>
              <a:gd name="connsiteY142" fmla="*/ 2316145 h 3024554"/>
              <a:gd name="connsiteX143" fmla="*/ 542611 w 4668893"/>
              <a:gd name="connsiteY143" fmla="*/ 2336241 h 3024554"/>
              <a:gd name="connsiteX144" fmla="*/ 487345 w 4668893"/>
              <a:gd name="connsiteY144" fmla="*/ 2336241 h 3024554"/>
              <a:gd name="connsiteX145" fmla="*/ 477296 w 4668893"/>
              <a:gd name="connsiteY145" fmla="*/ 2401556 h 3024554"/>
              <a:gd name="connsiteX146" fmla="*/ 477296 w 4668893"/>
              <a:gd name="connsiteY146" fmla="*/ 2522136 h 3024554"/>
              <a:gd name="connsiteX147" fmla="*/ 487345 w 4668893"/>
              <a:gd name="connsiteY147" fmla="*/ 2637692 h 3024554"/>
              <a:gd name="connsiteX148" fmla="*/ 502417 w 4668893"/>
              <a:gd name="connsiteY148" fmla="*/ 2703006 h 3024554"/>
              <a:gd name="connsiteX149" fmla="*/ 487345 w 4668893"/>
              <a:gd name="connsiteY149" fmla="*/ 2783393 h 3024554"/>
              <a:gd name="connsiteX150" fmla="*/ 487345 w 4668893"/>
              <a:gd name="connsiteY150" fmla="*/ 2898949 h 3024554"/>
              <a:gd name="connsiteX151" fmla="*/ 472272 w 4668893"/>
              <a:gd name="connsiteY151" fmla="*/ 3024554 h 3024554"/>
              <a:gd name="connsiteX152" fmla="*/ 396910 w 4668893"/>
              <a:gd name="connsiteY152" fmla="*/ 3009481 h 3024554"/>
              <a:gd name="connsiteX153" fmla="*/ 381837 w 4668893"/>
              <a:gd name="connsiteY153" fmla="*/ 2803490 h 3024554"/>
              <a:gd name="connsiteX154" fmla="*/ 427055 w 4668893"/>
              <a:gd name="connsiteY154" fmla="*/ 2627644 h 3024554"/>
              <a:gd name="connsiteX155" fmla="*/ 411982 w 4668893"/>
              <a:gd name="connsiteY155" fmla="*/ 2416628 h 3024554"/>
              <a:gd name="connsiteX156" fmla="*/ 417006 w 4668893"/>
              <a:gd name="connsiteY156" fmla="*/ 2321169 h 3024554"/>
              <a:gd name="connsiteX157" fmla="*/ 432079 w 4668893"/>
              <a:gd name="connsiteY157" fmla="*/ 2240782 h 3024554"/>
              <a:gd name="connsiteX158" fmla="*/ 532562 w 4668893"/>
              <a:gd name="connsiteY158" fmla="*/ 2200589 h 3024554"/>
              <a:gd name="connsiteX159" fmla="*/ 653143 w 4668893"/>
              <a:gd name="connsiteY159" fmla="*/ 2190540 h 3024554"/>
              <a:gd name="connsiteX160" fmla="*/ 708408 w 4668893"/>
              <a:gd name="connsiteY160" fmla="*/ 2100105 h 3024554"/>
              <a:gd name="connsiteX161" fmla="*/ 733529 w 4668893"/>
              <a:gd name="connsiteY161" fmla="*/ 2034791 h 3024554"/>
              <a:gd name="connsiteX162" fmla="*/ 859134 w 4668893"/>
              <a:gd name="connsiteY162" fmla="*/ 1999622 h 3024554"/>
              <a:gd name="connsiteX163" fmla="*/ 828989 w 4668893"/>
              <a:gd name="connsiteY163" fmla="*/ 1904162 h 3024554"/>
              <a:gd name="connsiteX164" fmla="*/ 698360 w 4668893"/>
              <a:gd name="connsiteY164" fmla="*/ 1818751 h 3024554"/>
              <a:gd name="connsiteX165" fmla="*/ 673239 w 4668893"/>
              <a:gd name="connsiteY165" fmla="*/ 1678074 h 3024554"/>
              <a:gd name="connsiteX166" fmla="*/ 612949 w 4668893"/>
              <a:gd name="connsiteY166" fmla="*/ 1612760 h 3024554"/>
              <a:gd name="connsiteX167" fmla="*/ 557683 w 4668893"/>
              <a:gd name="connsiteY167" fmla="*/ 1457011 h 3024554"/>
              <a:gd name="connsiteX168" fmla="*/ 562707 w 4668893"/>
              <a:gd name="connsiteY168" fmla="*/ 1376624 h 3024554"/>
              <a:gd name="connsiteX169" fmla="*/ 547635 w 4668893"/>
              <a:gd name="connsiteY169" fmla="*/ 1301261 h 3024554"/>
              <a:gd name="connsiteX170" fmla="*/ 542611 w 4668893"/>
              <a:gd name="connsiteY170" fmla="*/ 1140488 h 3024554"/>
              <a:gd name="connsiteX171" fmla="*/ 547635 w 4668893"/>
              <a:gd name="connsiteY171" fmla="*/ 974690 h 3024554"/>
              <a:gd name="connsiteX172" fmla="*/ 572756 w 4668893"/>
              <a:gd name="connsiteY172" fmla="*/ 869182 h 3024554"/>
              <a:gd name="connsiteX173" fmla="*/ 582804 w 4668893"/>
              <a:gd name="connsiteY173" fmla="*/ 793819 h 3024554"/>
              <a:gd name="connsiteX174" fmla="*/ 537587 w 4668893"/>
              <a:gd name="connsiteY174" fmla="*/ 758650 h 3024554"/>
              <a:gd name="connsiteX175" fmla="*/ 401934 w 4668893"/>
              <a:gd name="connsiteY175" fmla="*/ 748602 h 3024554"/>
              <a:gd name="connsiteX176" fmla="*/ 286378 w 4668893"/>
              <a:gd name="connsiteY176" fmla="*/ 743578 h 3024554"/>
              <a:gd name="connsiteX177" fmla="*/ 251208 w 4668893"/>
              <a:gd name="connsiteY177" fmla="*/ 718457 h 3024554"/>
              <a:gd name="connsiteX178" fmla="*/ 145701 w 4668893"/>
              <a:gd name="connsiteY178" fmla="*/ 723481 h 3024554"/>
              <a:gd name="connsiteX179" fmla="*/ 65314 w 4668893"/>
              <a:gd name="connsiteY179" fmla="*/ 728505 h 3024554"/>
              <a:gd name="connsiteX180" fmla="*/ 0 w 4668893"/>
              <a:gd name="connsiteY180" fmla="*/ 698360 h 3024554"/>
              <a:gd name="connsiteX0" fmla="*/ 0 w 4768754"/>
              <a:gd name="connsiteY0" fmla="*/ 698360 h 3024554"/>
              <a:gd name="connsiteX1" fmla="*/ 65314 w 4768754"/>
              <a:gd name="connsiteY1" fmla="*/ 602901 h 3024554"/>
              <a:gd name="connsiteX2" fmla="*/ 140677 w 4768754"/>
              <a:gd name="connsiteY2" fmla="*/ 617973 h 3024554"/>
              <a:gd name="connsiteX3" fmla="*/ 236136 w 4768754"/>
              <a:gd name="connsiteY3" fmla="*/ 633046 h 3024554"/>
              <a:gd name="connsiteX4" fmla="*/ 336619 w 4768754"/>
              <a:gd name="connsiteY4" fmla="*/ 643094 h 3024554"/>
              <a:gd name="connsiteX5" fmla="*/ 386861 w 4768754"/>
              <a:gd name="connsiteY5" fmla="*/ 658167 h 3024554"/>
              <a:gd name="connsiteX6" fmla="*/ 467248 w 4768754"/>
              <a:gd name="connsiteY6" fmla="*/ 653143 h 3024554"/>
              <a:gd name="connsiteX7" fmla="*/ 592852 w 4768754"/>
              <a:gd name="connsiteY7" fmla="*/ 708408 h 3024554"/>
              <a:gd name="connsiteX8" fmla="*/ 648118 w 4768754"/>
              <a:gd name="connsiteY8" fmla="*/ 743578 h 3024554"/>
              <a:gd name="connsiteX9" fmla="*/ 633046 w 4768754"/>
              <a:gd name="connsiteY9" fmla="*/ 834013 h 3024554"/>
              <a:gd name="connsiteX10" fmla="*/ 607925 w 4768754"/>
              <a:gd name="connsiteY10" fmla="*/ 919424 h 3024554"/>
              <a:gd name="connsiteX11" fmla="*/ 602901 w 4768754"/>
              <a:gd name="connsiteY11" fmla="*/ 1019907 h 3024554"/>
              <a:gd name="connsiteX12" fmla="*/ 592852 w 4768754"/>
              <a:gd name="connsiteY12" fmla="*/ 1095270 h 3024554"/>
              <a:gd name="connsiteX13" fmla="*/ 607925 w 4768754"/>
              <a:gd name="connsiteY13" fmla="*/ 1215850 h 3024554"/>
              <a:gd name="connsiteX14" fmla="*/ 653143 w 4768754"/>
              <a:gd name="connsiteY14" fmla="*/ 1316334 h 3024554"/>
              <a:gd name="connsiteX15" fmla="*/ 703384 w 4768754"/>
              <a:gd name="connsiteY15" fmla="*/ 1376624 h 3024554"/>
              <a:gd name="connsiteX16" fmla="*/ 703384 w 4768754"/>
              <a:gd name="connsiteY16" fmla="*/ 1467059 h 3024554"/>
              <a:gd name="connsiteX17" fmla="*/ 708408 w 4768754"/>
              <a:gd name="connsiteY17" fmla="*/ 1562518 h 3024554"/>
              <a:gd name="connsiteX18" fmla="*/ 753626 w 4768754"/>
              <a:gd name="connsiteY18" fmla="*/ 1668026 h 3024554"/>
              <a:gd name="connsiteX19" fmla="*/ 803868 w 4768754"/>
              <a:gd name="connsiteY19" fmla="*/ 1748413 h 3024554"/>
              <a:gd name="connsiteX20" fmla="*/ 884255 w 4768754"/>
              <a:gd name="connsiteY20" fmla="*/ 1778558 h 3024554"/>
              <a:gd name="connsiteX21" fmla="*/ 894303 w 4768754"/>
              <a:gd name="connsiteY21" fmla="*/ 1683099 h 3024554"/>
              <a:gd name="connsiteX22" fmla="*/ 864158 w 4768754"/>
              <a:gd name="connsiteY22" fmla="*/ 1632857 h 3024554"/>
              <a:gd name="connsiteX23" fmla="*/ 834013 w 4768754"/>
              <a:gd name="connsiteY23" fmla="*/ 1527349 h 3024554"/>
              <a:gd name="connsiteX24" fmla="*/ 889279 w 4768754"/>
              <a:gd name="connsiteY24" fmla="*/ 1477107 h 3024554"/>
              <a:gd name="connsiteX25" fmla="*/ 974690 w 4768754"/>
              <a:gd name="connsiteY25" fmla="*/ 1552470 h 3024554"/>
              <a:gd name="connsiteX26" fmla="*/ 1040004 w 4768754"/>
              <a:gd name="connsiteY26" fmla="*/ 1572567 h 3024554"/>
              <a:gd name="connsiteX27" fmla="*/ 1105318 w 4768754"/>
              <a:gd name="connsiteY27" fmla="*/ 1602712 h 3024554"/>
              <a:gd name="connsiteX28" fmla="*/ 1251019 w 4768754"/>
              <a:gd name="connsiteY28" fmla="*/ 1607736 h 3024554"/>
              <a:gd name="connsiteX29" fmla="*/ 1361551 w 4768754"/>
              <a:gd name="connsiteY29" fmla="*/ 1577591 h 3024554"/>
              <a:gd name="connsiteX30" fmla="*/ 1416817 w 4768754"/>
              <a:gd name="connsiteY30" fmla="*/ 1617784 h 3024554"/>
              <a:gd name="connsiteX31" fmla="*/ 1522325 w 4768754"/>
              <a:gd name="connsiteY31" fmla="*/ 1602712 h 3024554"/>
              <a:gd name="connsiteX32" fmla="*/ 1522325 w 4768754"/>
              <a:gd name="connsiteY32" fmla="*/ 1492180 h 3024554"/>
              <a:gd name="connsiteX33" fmla="*/ 1592663 w 4768754"/>
              <a:gd name="connsiteY33" fmla="*/ 1477107 h 3024554"/>
              <a:gd name="connsiteX34" fmla="*/ 1718268 w 4768754"/>
              <a:gd name="connsiteY34" fmla="*/ 1457011 h 3024554"/>
              <a:gd name="connsiteX35" fmla="*/ 1768510 w 4768754"/>
              <a:gd name="connsiteY35" fmla="*/ 1502228 h 3024554"/>
              <a:gd name="connsiteX36" fmla="*/ 1818751 w 4768754"/>
              <a:gd name="connsiteY36" fmla="*/ 1542422 h 3024554"/>
              <a:gd name="connsiteX37" fmla="*/ 1874017 w 4768754"/>
              <a:gd name="connsiteY37" fmla="*/ 1502228 h 3024554"/>
              <a:gd name="connsiteX38" fmla="*/ 1974501 w 4768754"/>
              <a:gd name="connsiteY38" fmla="*/ 1426866 h 3024554"/>
              <a:gd name="connsiteX39" fmla="*/ 2044839 w 4768754"/>
              <a:gd name="connsiteY39" fmla="*/ 1482132 h 3024554"/>
              <a:gd name="connsiteX40" fmla="*/ 2235758 w 4768754"/>
              <a:gd name="connsiteY40" fmla="*/ 1421841 h 3024554"/>
              <a:gd name="connsiteX41" fmla="*/ 2321169 w 4768754"/>
              <a:gd name="connsiteY41" fmla="*/ 1371600 h 3024554"/>
              <a:gd name="connsiteX42" fmla="*/ 2421652 w 4768754"/>
              <a:gd name="connsiteY42" fmla="*/ 1386672 h 3024554"/>
              <a:gd name="connsiteX43" fmla="*/ 2517112 w 4768754"/>
              <a:gd name="connsiteY43" fmla="*/ 1441938 h 3024554"/>
              <a:gd name="connsiteX44" fmla="*/ 2572378 w 4768754"/>
              <a:gd name="connsiteY44" fmla="*/ 1356527 h 3024554"/>
              <a:gd name="connsiteX45" fmla="*/ 2672861 w 4768754"/>
              <a:gd name="connsiteY45" fmla="*/ 1321358 h 3024554"/>
              <a:gd name="connsiteX46" fmla="*/ 2753248 w 4768754"/>
              <a:gd name="connsiteY46" fmla="*/ 1361551 h 3024554"/>
              <a:gd name="connsiteX47" fmla="*/ 2888901 w 4768754"/>
              <a:gd name="connsiteY47" fmla="*/ 1256044 h 3024554"/>
              <a:gd name="connsiteX48" fmla="*/ 2959239 w 4768754"/>
              <a:gd name="connsiteY48" fmla="*/ 1215850 h 3024554"/>
              <a:gd name="connsiteX49" fmla="*/ 2954215 w 4768754"/>
              <a:gd name="connsiteY49" fmla="*/ 1135463 h 3024554"/>
              <a:gd name="connsiteX50" fmla="*/ 3009481 w 4768754"/>
              <a:gd name="connsiteY50" fmla="*/ 1045028 h 3024554"/>
              <a:gd name="connsiteX51" fmla="*/ 3089868 w 4768754"/>
              <a:gd name="connsiteY51" fmla="*/ 1019907 h 3024554"/>
              <a:gd name="connsiteX52" fmla="*/ 3280787 w 4768754"/>
              <a:gd name="connsiteY52" fmla="*/ 959617 h 3024554"/>
              <a:gd name="connsiteX53" fmla="*/ 3406391 w 4768754"/>
              <a:gd name="connsiteY53" fmla="*/ 919424 h 3024554"/>
              <a:gd name="connsiteX54" fmla="*/ 3411415 w 4768754"/>
              <a:gd name="connsiteY54" fmla="*/ 919424 h 3024554"/>
              <a:gd name="connsiteX55" fmla="*/ 3431512 w 4768754"/>
              <a:gd name="connsiteY55" fmla="*/ 869182 h 3024554"/>
              <a:gd name="connsiteX56" fmla="*/ 3471705 w 4768754"/>
              <a:gd name="connsiteY56" fmla="*/ 844061 h 3024554"/>
              <a:gd name="connsiteX57" fmla="*/ 3577213 w 4768754"/>
              <a:gd name="connsiteY57" fmla="*/ 869182 h 3024554"/>
              <a:gd name="connsiteX58" fmla="*/ 3617406 w 4768754"/>
              <a:gd name="connsiteY58" fmla="*/ 803868 h 3024554"/>
              <a:gd name="connsiteX59" fmla="*/ 3582237 w 4768754"/>
              <a:gd name="connsiteY59" fmla="*/ 703384 h 3024554"/>
              <a:gd name="connsiteX60" fmla="*/ 3632479 w 4768754"/>
              <a:gd name="connsiteY60" fmla="*/ 628022 h 3024554"/>
              <a:gd name="connsiteX61" fmla="*/ 3682721 w 4768754"/>
              <a:gd name="connsiteY61" fmla="*/ 612949 h 3024554"/>
              <a:gd name="connsiteX62" fmla="*/ 3768132 w 4768754"/>
              <a:gd name="connsiteY62" fmla="*/ 602901 h 3024554"/>
              <a:gd name="connsiteX63" fmla="*/ 3853543 w 4768754"/>
              <a:gd name="connsiteY63" fmla="*/ 572756 h 3024554"/>
              <a:gd name="connsiteX64" fmla="*/ 3858567 w 4768754"/>
              <a:gd name="connsiteY64" fmla="*/ 401934 h 3024554"/>
              <a:gd name="connsiteX65" fmla="*/ 3999244 w 4768754"/>
              <a:gd name="connsiteY65" fmla="*/ 371789 h 3024554"/>
              <a:gd name="connsiteX66" fmla="*/ 4049485 w 4768754"/>
              <a:gd name="connsiteY66" fmla="*/ 331595 h 3024554"/>
              <a:gd name="connsiteX67" fmla="*/ 4099727 w 4768754"/>
              <a:gd name="connsiteY67" fmla="*/ 266281 h 3024554"/>
              <a:gd name="connsiteX68" fmla="*/ 4165041 w 4768754"/>
              <a:gd name="connsiteY68" fmla="*/ 231112 h 3024554"/>
              <a:gd name="connsiteX69" fmla="*/ 4240404 w 4768754"/>
              <a:gd name="connsiteY69" fmla="*/ 130628 h 3024554"/>
              <a:gd name="connsiteX70" fmla="*/ 4285622 w 4768754"/>
              <a:gd name="connsiteY70" fmla="*/ 80387 h 3024554"/>
              <a:gd name="connsiteX71" fmla="*/ 4285622 w 4768754"/>
              <a:gd name="connsiteY71" fmla="*/ 80387 h 3024554"/>
              <a:gd name="connsiteX72" fmla="*/ 4340888 w 4768754"/>
              <a:gd name="connsiteY72" fmla="*/ 0 h 3024554"/>
              <a:gd name="connsiteX73" fmla="*/ 4431323 w 4768754"/>
              <a:gd name="connsiteY73" fmla="*/ 25121 h 3024554"/>
              <a:gd name="connsiteX74" fmla="*/ 4371033 w 4768754"/>
              <a:gd name="connsiteY74" fmla="*/ 170822 h 3024554"/>
              <a:gd name="connsiteX75" fmla="*/ 4300694 w 4768754"/>
              <a:gd name="connsiteY75" fmla="*/ 200967 h 3024554"/>
              <a:gd name="connsiteX76" fmla="*/ 4235380 w 4768754"/>
              <a:gd name="connsiteY76" fmla="*/ 226088 h 3024554"/>
              <a:gd name="connsiteX77" fmla="*/ 4210259 w 4768754"/>
              <a:gd name="connsiteY77" fmla="*/ 261257 h 3024554"/>
              <a:gd name="connsiteX78" fmla="*/ 4160017 w 4768754"/>
              <a:gd name="connsiteY78" fmla="*/ 316523 h 3024554"/>
              <a:gd name="connsiteX79" fmla="*/ 4711352 w 4768754"/>
              <a:gd name="connsiteY79" fmla="*/ 940684 h 3024554"/>
              <a:gd name="connsiteX80" fmla="*/ 4620153 w 4768754"/>
              <a:gd name="connsiteY80" fmla="*/ 1058918 h 3024554"/>
              <a:gd name="connsiteX81" fmla="*/ 4538238 w 4768754"/>
              <a:gd name="connsiteY81" fmla="*/ 1117701 h 3024554"/>
              <a:gd name="connsiteX82" fmla="*/ 4298702 w 4768754"/>
              <a:gd name="connsiteY82" fmla="*/ 973342 h 3024554"/>
              <a:gd name="connsiteX83" fmla="*/ 4205581 w 4768754"/>
              <a:gd name="connsiteY83" fmla="*/ 913389 h 3024554"/>
              <a:gd name="connsiteX84" fmla="*/ 4077685 w 4768754"/>
              <a:gd name="connsiteY84" fmla="*/ 846234 h 3024554"/>
              <a:gd name="connsiteX85" fmla="*/ 3984171 w 4768754"/>
              <a:gd name="connsiteY85" fmla="*/ 668215 h 3024554"/>
              <a:gd name="connsiteX86" fmla="*/ 3883688 w 4768754"/>
              <a:gd name="connsiteY86" fmla="*/ 643094 h 3024554"/>
              <a:gd name="connsiteX87" fmla="*/ 3813349 w 4768754"/>
              <a:gd name="connsiteY87" fmla="*/ 643094 h 3024554"/>
              <a:gd name="connsiteX88" fmla="*/ 3707841 w 4768754"/>
              <a:gd name="connsiteY88" fmla="*/ 658167 h 3024554"/>
              <a:gd name="connsiteX89" fmla="*/ 3687745 w 4768754"/>
              <a:gd name="connsiteY89" fmla="*/ 693336 h 3024554"/>
              <a:gd name="connsiteX90" fmla="*/ 3682721 w 4768754"/>
              <a:gd name="connsiteY90" fmla="*/ 748602 h 3024554"/>
              <a:gd name="connsiteX91" fmla="*/ 3662624 w 4768754"/>
              <a:gd name="connsiteY91" fmla="*/ 813916 h 3024554"/>
              <a:gd name="connsiteX92" fmla="*/ 3647551 w 4768754"/>
              <a:gd name="connsiteY92" fmla="*/ 879230 h 3024554"/>
              <a:gd name="connsiteX93" fmla="*/ 3627455 w 4768754"/>
              <a:gd name="connsiteY93" fmla="*/ 899327 h 3024554"/>
              <a:gd name="connsiteX94" fmla="*/ 3506874 w 4768754"/>
              <a:gd name="connsiteY94" fmla="*/ 934496 h 3024554"/>
              <a:gd name="connsiteX95" fmla="*/ 3476729 w 4768754"/>
              <a:gd name="connsiteY95" fmla="*/ 949569 h 3024554"/>
              <a:gd name="connsiteX96" fmla="*/ 3411415 w 4768754"/>
              <a:gd name="connsiteY96" fmla="*/ 959617 h 3024554"/>
              <a:gd name="connsiteX97" fmla="*/ 3341077 w 4768754"/>
              <a:gd name="connsiteY97" fmla="*/ 1004835 h 3024554"/>
              <a:gd name="connsiteX98" fmla="*/ 3240593 w 4768754"/>
              <a:gd name="connsiteY98" fmla="*/ 1029956 h 3024554"/>
              <a:gd name="connsiteX99" fmla="*/ 3155182 w 4768754"/>
              <a:gd name="connsiteY99" fmla="*/ 1040004 h 3024554"/>
              <a:gd name="connsiteX100" fmla="*/ 3079819 w 4768754"/>
              <a:gd name="connsiteY100" fmla="*/ 1080198 h 3024554"/>
              <a:gd name="connsiteX101" fmla="*/ 3074795 w 4768754"/>
              <a:gd name="connsiteY101" fmla="*/ 1135463 h 3024554"/>
              <a:gd name="connsiteX102" fmla="*/ 3014505 w 4768754"/>
              <a:gd name="connsiteY102" fmla="*/ 1175657 h 3024554"/>
              <a:gd name="connsiteX103" fmla="*/ 3009481 w 4768754"/>
              <a:gd name="connsiteY103" fmla="*/ 1230923 h 3024554"/>
              <a:gd name="connsiteX104" fmla="*/ 2964263 w 4768754"/>
              <a:gd name="connsiteY104" fmla="*/ 1286189 h 3024554"/>
              <a:gd name="connsiteX105" fmla="*/ 2919046 w 4768754"/>
              <a:gd name="connsiteY105" fmla="*/ 1331406 h 3024554"/>
              <a:gd name="connsiteX106" fmla="*/ 2843683 w 4768754"/>
              <a:gd name="connsiteY106" fmla="*/ 1376624 h 3024554"/>
              <a:gd name="connsiteX107" fmla="*/ 2748224 w 4768754"/>
              <a:gd name="connsiteY107" fmla="*/ 1416817 h 3024554"/>
              <a:gd name="connsiteX108" fmla="*/ 2662813 w 4768754"/>
              <a:gd name="connsiteY108" fmla="*/ 1467059 h 3024554"/>
              <a:gd name="connsiteX109" fmla="*/ 2622619 w 4768754"/>
              <a:gd name="connsiteY109" fmla="*/ 1457011 h 3024554"/>
              <a:gd name="connsiteX110" fmla="*/ 2542233 w 4768754"/>
              <a:gd name="connsiteY110" fmla="*/ 1487156 h 3024554"/>
              <a:gd name="connsiteX111" fmla="*/ 2466870 w 4768754"/>
              <a:gd name="connsiteY111" fmla="*/ 1527349 h 3024554"/>
              <a:gd name="connsiteX112" fmla="*/ 2376435 w 4768754"/>
              <a:gd name="connsiteY112" fmla="*/ 1492180 h 3024554"/>
              <a:gd name="connsiteX113" fmla="*/ 2306096 w 4768754"/>
              <a:gd name="connsiteY113" fmla="*/ 1482132 h 3024554"/>
              <a:gd name="connsiteX114" fmla="*/ 2210637 w 4768754"/>
              <a:gd name="connsiteY114" fmla="*/ 1507252 h 3024554"/>
              <a:gd name="connsiteX115" fmla="*/ 2130250 w 4768754"/>
              <a:gd name="connsiteY115" fmla="*/ 1542422 h 3024554"/>
              <a:gd name="connsiteX116" fmla="*/ 2095081 w 4768754"/>
              <a:gd name="connsiteY116" fmla="*/ 1582615 h 3024554"/>
              <a:gd name="connsiteX117" fmla="*/ 2004646 w 4768754"/>
              <a:gd name="connsiteY117" fmla="*/ 1577591 h 3024554"/>
              <a:gd name="connsiteX118" fmla="*/ 1909187 w 4768754"/>
              <a:gd name="connsiteY118" fmla="*/ 1562518 h 3024554"/>
              <a:gd name="connsiteX119" fmla="*/ 1858945 w 4768754"/>
              <a:gd name="connsiteY119" fmla="*/ 1607736 h 3024554"/>
              <a:gd name="connsiteX120" fmla="*/ 1798655 w 4768754"/>
              <a:gd name="connsiteY120" fmla="*/ 1627833 h 3024554"/>
              <a:gd name="connsiteX121" fmla="*/ 1718268 w 4768754"/>
              <a:gd name="connsiteY121" fmla="*/ 1592663 h 3024554"/>
              <a:gd name="connsiteX122" fmla="*/ 1683099 w 4768754"/>
              <a:gd name="connsiteY122" fmla="*/ 1577591 h 3024554"/>
              <a:gd name="connsiteX123" fmla="*/ 1592663 w 4768754"/>
              <a:gd name="connsiteY123" fmla="*/ 1612760 h 3024554"/>
              <a:gd name="connsiteX124" fmla="*/ 1557494 w 4768754"/>
              <a:gd name="connsiteY124" fmla="*/ 1668026 h 3024554"/>
              <a:gd name="connsiteX125" fmla="*/ 1441938 w 4768754"/>
              <a:gd name="connsiteY125" fmla="*/ 1683099 h 3024554"/>
              <a:gd name="connsiteX126" fmla="*/ 1341455 w 4768754"/>
              <a:gd name="connsiteY126" fmla="*/ 1663002 h 3024554"/>
              <a:gd name="connsiteX127" fmla="*/ 1251019 w 4768754"/>
              <a:gd name="connsiteY127" fmla="*/ 1678074 h 3024554"/>
              <a:gd name="connsiteX128" fmla="*/ 1326382 w 4768754"/>
              <a:gd name="connsiteY128" fmla="*/ 1813727 h 3024554"/>
              <a:gd name="connsiteX129" fmla="*/ 1261068 w 4768754"/>
              <a:gd name="connsiteY129" fmla="*/ 1909187 h 3024554"/>
              <a:gd name="connsiteX130" fmla="*/ 1175657 w 4768754"/>
              <a:gd name="connsiteY130" fmla="*/ 1949380 h 3024554"/>
              <a:gd name="connsiteX131" fmla="*/ 1115367 w 4768754"/>
              <a:gd name="connsiteY131" fmla="*/ 1954404 h 3024554"/>
              <a:gd name="connsiteX132" fmla="*/ 1055077 w 4768754"/>
              <a:gd name="connsiteY132" fmla="*/ 1989573 h 3024554"/>
              <a:gd name="connsiteX133" fmla="*/ 994787 w 4768754"/>
              <a:gd name="connsiteY133" fmla="*/ 2014694 h 3024554"/>
              <a:gd name="connsiteX134" fmla="*/ 969666 w 4768754"/>
              <a:gd name="connsiteY134" fmla="*/ 2105129 h 3024554"/>
              <a:gd name="connsiteX135" fmla="*/ 929472 w 4768754"/>
              <a:gd name="connsiteY135" fmla="*/ 2140299 h 3024554"/>
              <a:gd name="connsiteX136" fmla="*/ 929472 w 4768754"/>
              <a:gd name="connsiteY136" fmla="*/ 2200589 h 3024554"/>
              <a:gd name="connsiteX137" fmla="*/ 844061 w 4768754"/>
              <a:gd name="connsiteY137" fmla="*/ 2235758 h 3024554"/>
              <a:gd name="connsiteX138" fmla="*/ 778747 w 4768754"/>
              <a:gd name="connsiteY138" fmla="*/ 2230734 h 3024554"/>
              <a:gd name="connsiteX139" fmla="*/ 738554 w 4768754"/>
              <a:gd name="connsiteY139" fmla="*/ 2255855 h 3024554"/>
              <a:gd name="connsiteX140" fmla="*/ 678263 w 4768754"/>
              <a:gd name="connsiteY140" fmla="*/ 2270927 h 3024554"/>
              <a:gd name="connsiteX141" fmla="*/ 638070 w 4768754"/>
              <a:gd name="connsiteY141" fmla="*/ 2270927 h 3024554"/>
              <a:gd name="connsiteX142" fmla="*/ 587828 w 4768754"/>
              <a:gd name="connsiteY142" fmla="*/ 2316145 h 3024554"/>
              <a:gd name="connsiteX143" fmla="*/ 542611 w 4768754"/>
              <a:gd name="connsiteY143" fmla="*/ 2336241 h 3024554"/>
              <a:gd name="connsiteX144" fmla="*/ 487345 w 4768754"/>
              <a:gd name="connsiteY144" fmla="*/ 2336241 h 3024554"/>
              <a:gd name="connsiteX145" fmla="*/ 477296 w 4768754"/>
              <a:gd name="connsiteY145" fmla="*/ 2401556 h 3024554"/>
              <a:gd name="connsiteX146" fmla="*/ 477296 w 4768754"/>
              <a:gd name="connsiteY146" fmla="*/ 2522136 h 3024554"/>
              <a:gd name="connsiteX147" fmla="*/ 487345 w 4768754"/>
              <a:gd name="connsiteY147" fmla="*/ 2637692 h 3024554"/>
              <a:gd name="connsiteX148" fmla="*/ 502417 w 4768754"/>
              <a:gd name="connsiteY148" fmla="*/ 2703006 h 3024554"/>
              <a:gd name="connsiteX149" fmla="*/ 487345 w 4768754"/>
              <a:gd name="connsiteY149" fmla="*/ 2783393 h 3024554"/>
              <a:gd name="connsiteX150" fmla="*/ 487345 w 4768754"/>
              <a:gd name="connsiteY150" fmla="*/ 2898949 h 3024554"/>
              <a:gd name="connsiteX151" fmla="*/ 472272 w 4768754"/>
              <a:gd name="connsiteY151" fmla="*/ 3024554 h 3024554"/>
              <a:gd name="connsiteX152" fmla="*/ 396910 w 4768754"/>
              <a:gd name="connsiteY152" fmla="*/ 3009481 h 3024554"/>
              <a:gd name="connsiteX153" fmla="*/ 381837 w 4768754"/>
              <a:gd name="connsiteY153" fmla="*/ 2803490 h 3024554"/>
              <a:gd name="connsiteX154" fmla="*/ 427055 w 4768754"/>
              <a:gd name="connsiteY154" fmla="*/ 2627644 h 3024554"/>
              <a:gd name="connsiteX155" fmla="*/ 411982 w 4768754"/>
              <a:gd name="connsiteY155" fmla="*/ 2416628 h 3024554"/>
              <a:gd name="connsiteX156" fmla="*/ 417006 w 4768754"/>
              <a:gd name="connsiteY156" fmla="*/ 2321169 h 3024554"/>
              <a:gd name="connsiteX157" fmla="*/ 432079 w 4768754"/>
              <a:gd name="connsiteY157" fmla="*/ 2240782 h 3024554"/>
              <a:gd name="connsiteX158" fmla="*/ 532562 w 4768754"/>
              <a:gd name="connsiteY158" fmla="*/ 2200589 h 3024554"/>
              <a:gd name="connsiteX159" fmla="*/ 653143 w 4768754"/>
              <a:gd name="connsiteY159" fmla="*/ 2190540 h 3024554"/>
              <a:gd name="connsiteX160" fmla="*/ 708408 w 4768754"/>
              <a:gd name="connsiteY160" fmla="*/ 2100105 h 3024554"/>
              <a:gd name="connsiteX161" fmla="*/ 733529 w 4768754"/>
              <a:gd name="connsiteY161" fmla="*/ 2034791 h 3024554"/>
              <a:gd name="connsiteX162" fmla="*/ 859134 w 4768754"/>
              <a:gd name="connsiteY162" fmla="*/ 1999622 h 3024554"/>
              <a:gd name="connsiteX163" fmla="*/ 828989 w 4768754"/>
              <a:gd name="connsiteY163" fmla="*/ 1904162 h 3024554"/>
              <a:gd name="connsiteX164" fmla="*/ 698360 w 4768754"/>
              <a:gd name="connsiteY164" fmla="*/ 1818751 h 3024554"/>
              <a:gd name="connsiteX165" fmla="*/ 673239 w 4768754"/>
              <a:gd name="connsiteY165" fmla="*/ 1678074 h 3024554"/>
              <a:gd name="connsiteX166" fmla="*/ 612949 w 4768754"/>
              <a:gd name="connsiteY166" fmla="*/ 1612760 h 3024554"/>
              <a:gd name="connsiteX167" fmla="*/ 557683 w 4768754"/>
              <a:gd name="connsiteY167" fmla="*/ 1457011 h 3024554"/>
              <a:gd name="connsiteX168" fmla="*/ 562707 w 4768754"/>
              <a:gd name="connsiteY168" fmla="*/ 1376624 h 3024554"/>
              <a:gd name="connsiteX169" fmla="*/ 547635 w 4768754"/>
              <a:gd name="connsiteY169" fmla="*/ 1301261 h 3024554"/>
              <a:gd name="connsiteX170" fmla="*/ 542611 w 4768754"/>
              <a:gd name="connsiteY170" fmla="*/ 1140488 h 3024554"/>
              <a:gd name="connsiteX171" fmla="*/ 547635 w 4768754"/>
              <a:gd name="connsiteY171" fmla="*/ 974690 h 3024554"/>
              <a:gd name="connsiteX172" fmla="*/ 572756 w 4768754"/>
              <a:gd name="connsiteY172" fmla="*/ 869182 h 3024554"/>
              <a:gd name="connsiteX173" fmla="*/ 582804 w 4768754"/>
              <a:gd name="connsiteY173" fmla="*/ 793819 h 3024554"/>
              <a:gd name="connsiteX174" fmla="*/ 537587 w 4768754"/>
              <a:gd name="connsiteY174" fmla="*/ 758650 h 3024554"/>
              <a:gd name="connsiteX175" fmla="*/ 401934 w 4768754"/>
              <a:gd name="connsiteY175" fmla="*/ 748602 h 3024554"/>
              <a:gd name="connsiteX176" fmla="*/ 286378 w 4768754"/>
              <a:gd name="connsiteY176" fmla="*/ 743578 h 3024554"/>
              <a:gd name="connsiteX177" fmla="*/ 251208 w 4768754"/>
              <a:gd name="connsiteY177" fmla="*/ 718457 h 3024554"/>
              <a:gd name="connsiteX178" fmla="*/ 145701 w 4768754"/>
              <a:gd name="connsiteY178" fmla="*/ 723481 h 3024554"/>
              <a:gd name="connsiteX179" fmla="*/ 65314 w 4768754"/>
              <a:gd name="connsiteY179" fmla="*/ 728505 h 3024554"/>
              <a:gd name="connsiteX180" fmla="*/ 0 w 4768754"/>
              <a:gd name="connsiteY180" fmla="*/ 698360 h 3024554"/>
              <a:gd name="connsiteX0" fmla="*/ 0 w 4711352"/>
              <a:gd name="connsiteY0" fmla="*/ 698360 h 3024554"/>
              <a:gd name="connsiteX1" fmla="*/ 65314 w 4711352"/>
              <a:gd name="connsiteY1" fmla="*/ 602901 h 3024554"/>
              <a:gd name="connsiteX2" fmla="*/ 140677 w 4711352"/>
              <a:gd name="connsiteY2" fmla="*/ 617973 h 3024554"/>
              <a:gd name="connsiteX3" fmla="*/ 236136 w 4711352"/>
              <a:gd name="connsiteY3" fmla="*/ 633046 h 3024554"/>
              <a:gd name="connsiteX4" fmla="*/ 336619 w 4711352"/>
              <a:gd name="connsiteY4" fmla="*/ 643094 h 3024554"/>
              <a:gd name="connsiteX5" fmla="*/ 386861 w 4711352"/>
              <a:gd name="connsiteY5" fmla="*/ 658167 h 3024554"/>
              <a:gd name="connsiteX6" fmla="*/ 467248 w 4711352"/>
              <a:gd name="connsiteY6" fmla="*/ 653143 h 3024554"/>
              <a:gd name="connsiteX7" fmla="*/ 592852 w 4711352"/>
              <a:gd name="connsiteY7" fmla="*/ 708408 h 3024554"/>
              <a:gd name="connsiteX8" fmla="*/ 648118 w 4711352"/>
              <a:gd name="connsiteY8" fmla="*/ 743578 h 3024554"/>
              <a:gd name="connsiteX9" fmla="*/ 633046 w 4711352"/>
              <a:gd name="connsiteY9" fmla="*/ 834013 h 3024554"/>
              <a:gd name="connsiteX10" fmla="*/ 607925 w 4711352"/>
              <a:gd name="connsiteY10" fmla="*/ 919424 h 3024554"/>
              <a:gd name="connsiteX11" fmla="*/ 602901 w 4711352"/>
              <a:gd name="connsiteY11" fmla="*/ 1019907 h 3024554"/>
              <a:gd name="connsiteX12" fmla="*/ 592852 w 4711352"/>
              <a:gd name="connsiteY12" fmla="*/ 1095270 h 3024554"/>
              <a:gd name="connsiteX13" fmla="*/ 607925 w 4711352"/>
              <a:gd name="connsiteY13" fmla="*/ 1215850 h 3024554"/>
              <a:gd name="connsiteX14" fmla="*/ 653143 w 4711352"/>
              <a:gd name="connsiteY14" fmla="*/ 1316334 h 3024554"/>
              <a:gd name="connsiteX15" fmla="*/ 703384 w 4711352"/>
              <a:gd name="connsiteY15" fmla="*/ 1376624 h 3024554"/>
              <a:gd name="connsiteX16" fmla="*/ 703384 w 4711352"/>
              <a:gd name="connsiteY16" fmla="*/ 1467059 h 3024554"/>
              <a:gd name="connsiteX17" fmla="*/ 708408 w 4711352"/>
              <a:gd name="connsiteY17" fmla="*/ 1562518 h 3024554"/>
              <a:gd name="connsiteX18" fmla="*/ 753626 w 4711352"/>
              <a:gd name="connsiteY18" fmla="*/ 1668026 h 3024554"/>
              <a:gd name="connsiteX19" fmla="*/ 803868 w 4711352"/>
              <a:gd name="connsiteY19" fmla="*/ 1748413 h 3024554"/>
              <a:gd name="connsiteX20" fmla="*/ 884255 w 4711352"/>
              <a:gd name="connsiteY20" fmla="*/ 1778558 h 3024554"/>
              <a:gd name="connsiteX21" fmla="*/ 894303 w 4711352"/>
              <a:gd name="connsiteY21" fmla="*/ 1683099 h 3024554"/>
              <a:gd name="connsiteX22" fmla="*/ 864158 w 4711352"/>
              <a:gd name="connsiteY22" fmla="*/ 1632857 h 3024554"/>
              <a:gd name="connsiteX23" fmla="*/ 834013 w 4711352"/>
              <a:gd name="connsiteY23" fmla="*/ 1527349 h 3024554"/>
              <a:gd name="connsiteX24" fmla="*/ 889279 w 4711352"/>
              <a:gd name="connsiteY24" fmla="*/ 1477107 h 3024554"/>
              <a:gd name="connsiteX25" fmla="*/ 974690 w 4711352"/>
              <a:gd name="connsiteY25" fmla="*/ 1552470 h 3024554"/>
              <a:gd name="connsiteX26" fmla="*/ 1040004 w 4711352"/>
              <a:gd name="connsiteY26" fmla="*/ 1572567 h 3024554"/>
              <a:gd name="connsiteX27" fmla="*/ 1105318 w 4711352"/>
              <a:gd name="connsiteY27" fmla="*/ 1602712 h 3024554"/>
              <a:gd name="connsiteX28" fmla="*/ 1251019 w 4711352"/>
              <a:gd name="connsiteY28" fmla="*/ 1607736 h 3024554"/>
              <a:gd name="connsiteX29" fmla="*/ 1361551 w 4711352"/>
              <a:gd name="connsiteY29" fmla="*/ 1577591 h 3024554"/>
              <a:gd name="connsiteX30" fmla="*/ 1416817 w 4711352"/>
              <a:gd name="connsiteY30" fmla="*/ 1617784 h 3024554"/>
              <a:gd name="connsiteX31" fmla="*/ 1522325 w 4711352"/>
              <a:gd name="connsiteY31" fmla="*/ 1602712 h 3024554"/>
              <a:gd name="connsiteX32" fmla="*/ 1522325 w 4711352"/>
              <a:gd name="connsiteY32" fmla="*/ 1492180 h 3024554"/>
              <a:gd name="connsiteX33" fmla="*/ 1592663 w 4711352"/>
              <a:gd name="connsiteY33" fmla="*/ 1477107 h 3024554"/>
              <a:gd name="connsiteX34" fmla="*/ 1718268 w 4711352"/>
              <a:gd name="connsiteY34" fmla="*/ 1457011 h 3024554"/>
              <a:gd name="connsiteX35" fmla="*/ 1768510 w 4711352"/>
              <a:gd name="connsiteY35" fmla="*/ 1502228 h 3024554"/>
              <a:gd name="connsiteX36" fmla="*/ 1818751 w 4711352"/>
              <a:gd name="connsiteY36" fmla="*/ 1542422 h 3024554"/>
              <a:gd name="connsiteX37" fmla="*/ 1874017 w 4711352"/>
              <a:gd name="connsiteY37" fmla="*/ 1502228 h 3024554"/>
              <a:gd name="connsiteX38" fmla="*/ 1974501 w 4711352"/>
              <a:gd name="connsiteY38" fmla="*/ 1426866 h 3024554"/>
              <a:gd name="connsiteX39" fmla="*/ 2044839 w 4711352"/>
              <a:gd name="connsiteY39" fmla="*/ 1482132 h 3024554"/>
              <a:gd name="connsiteX40" fmla="*/ 2235758 w 4711352"/>
              <a:gd name="connsiteY40" fmla="*/ 1421841 h 3024554"/>
              <a:gd name="connsiteX41" fmla="*/ 2321169 w 4711352"/>
              <a:gd name="connsiteY41" fmla="*/ 1371600 h 3024554"/>
              <a:gd name="connsiteX42" fmla="*/ 2421652 w 4711352"/>
              <a:gd name="connsiteY42" fmla="*/ 1386672 h 3024554"/>
              <a:gd name="connsiteX43" fmla="*/ 2517112 w 4711352"/>
              <a:gd name="connsiteY43" fmla="*/ 1441938 h 3024554"/>
              <a:gd name="connsiteX44" fmla="*/ 2572378 w 4711352"/>
              <a:gd name="connsiteY44" fmla="*/ 1356527 h 3024554"/>
              <a:gd name="connsiteX45" fmla="*/ 2672861 w 4711352"/>
              <a:gd name="connsiteY45" fmla="*/ 1321358 h 3024554"/>
              <a:gd name="connsiteX46" fmla="*/ 2753248 w 4711352"/>
              <a:gd name="connsiteY46" fmla="*/ 1361551 h 3024554"/>
              <a:gd name="connsiteX47" fmla="*/ 2888901 w 4711352"/>
              <a:gd name="connsiteY47" fmla="*/ 1256044 h 3024554"/>
              <a:gd name="connsiteX48" fmla="*/ 2959239 w 4711352"/>
              <a:gd name="connsiteY48" fmla="*/ 1215850 h 3024554"/>
              <a:gd name="connsiteX49" fmla="*/ 2954215 w 4711352"/>
              <a:gd name="connsiteY49" fmla="*/ 1135463 h 3024554"/>
              <a:gd name="connsiteX50" fmla="*/ 3009481 w 4711352"/>
              <a:gd name="connsiteY50" fmla="*/ 1045028 h 3024554"/>
              <a:gd name="connsiteX51" fmla="*/ 3089868 w 4711352"/>
              <a:gd name="connsiteY51" fmla="*/ 1019907 h 3024554"/>
              <a:gd name="connsiteX52" fmla="*/ 3280787 w 4711352"/>
              <a:gd name="connsiteY52" fmla="*/ 959617 h 3024554"/>
              <a:gd name="connsiteX53" fmla="*/ 3406391 w 4711352"/>
              <a:gd name="connsiteY53" fmla="*/ 919424 h 3024554"/>
              <a:gd name="connsiteX54" fmla="*/ 3411415 w 4711352"/>
              <a:gd name="connsiteY54" fmla="*/ 919424 h 3024554"/>
              <a:gd name="connsiteX55" fmla="*/ 3431512 w 4711352"/>
              <a:gd name="connsiteY55" fmla="*/ 869182 h 3024554"/>
              <a:gd name="connsiteX56" fmla="*/ 3471705 w 4711352"/>
              <a:gd name="connsiteY56" fmla="*/ 844061 h 3024554"/>
              <a:gd name="connsiteX57" fmla="*/ 3577213 w 4711352"/>
              <a:gd name="connsiteY57" fmla="*/ 869182 h 3024554"/>
              <a:gd name="connsiteX58" fmla="*/ 3617406 w 4711352"/>
              <a:gd name="connsiteY58" fmla="*/ 803868 h 3024554"/>
              <a:gd name="connsiteX59" fmla="*/ 3582237 w 4711352"/>
              <a:gd name="connsiteY59" fmla="*/ 703384 h 3024554"/>
              <a:gd name="connsiteX60" fmla="*/ 3632479 w 4711352"/>
              <a:gd name="connsiteY60" fmla="*/ 628022 h 3024554"/>
              <a:gd name="connsiteX61" fmla="*/ 3682721 w 4711352"/>
              <a:gd name="connsiteY61" fmla="*/ 612949 h 3024554"/>
              <a:gd name="connsiteX62" fmla="*/ 3768132 w 4711352"/>
              <a:gd name="connsiteY62" fmla="*/ 602901 h 3024554"/>
              <a:gd name="connsiteX63" fmla="*/ 3853543 w 4711352"/>
              <a:gd name="connsiteY63" fmla="*/ 572756 h 3024554"/>
              <a:gd name="connsiteX64" fmla="*/ 3858567 w 4711352"/>
              <a:gd name="connsiteY64" fmla="*/ 401934 h 3024554"/>
              <a:gd name="connsiteX65" fmla="*/ 3999244 w 4711352"/>
              <a:gd name="connsiteY65" fmla="*/ 371789 h 3024554"/>
              <a:gd name="connsiteX66" fmla="*/ 4049485 w 4711352"/>
              <a:gd name="connsiteY66" fmla="*/ 331595 h 3024554"/>
              <a:gd name="connsiteX67" fmla="*/ 4099727 w 4711352"/>
              <a:gd name="connsiteY67" fmla="*/ 266281 h 3024554"/>
              <a:gd name="connsiteX68" fmla="*/ 4165041 w 4711352"/>
              <a:gd name="connsiteY68" fmla="*/ 231112 h 3024554"/>
              <a:gd name="connsiteX69" fmla="*/ 4240404 w 4711352"/>
              <a:gd name="connsiteY69" fmla="*/ 130628 h 3024554"/>
              <a:gd name="connsiteX70" fmla="*/ 4285622 w 4711352"/>
              <a:gd name="connsiteY70" fmla="*/ 80387 h 3024554"/>
              <a:gd name="connsiteX71" fmla="*/ 4285622 w 4711352"/>
              <a:gd name="connsiteY71" fmla="*/ 80387 h 3024554"/>
              <a:gd name="connsiteX72" fmla="*/ 4340888 w 4711352"/>
              <a:gd name="connsiteY72" fmla="*/ 0 h 3024554"/>
              <a:gd name="connsiteX73" fmla="*/ 4431323 w 4711352"/>
              <a:gd name="connsiteY73" fmla="*/ 25121 h 3024554"/>
              <a:gd name="connsiteX74" fmla="*/ 4371033 w 4711352"/>
              <a:gd name="connsiteY74" fmla="*/ 170822 h 3024554"/>
              <a:gd name="connsiteX75" fmla="*/ 4300694 w 4711352"/>
              <a:gd name="connsiteY75" fmla="*/ 200967 h 3024554"/>
              <a:gd name="connsiteX76" fmla="*/ 4235380 w 4711352"/>
              <a:gd name="connsiteY76" fmla="*/ 226088 h 3024554"/>
              <a:gd name="connsiteX77" fmla="*/ 4210259 w 4711352"/>
              <a:gd name="connsiteY77" fmla="*/ 261257 h 3024554"/>
              <a:gd name="connsiteX78" fmla="*/ 4160017 w 4711352"/>
              <a:gd name="connsiteY78" fmla="*/ 316523 h 3024554"/>
              <a:gd name="connsiteX79" fmla="*/ 4711352 w 4711352"/>
              <a:gd name="connsiteY79" fmla="*/ 940684 h 3024554"/>
              <a:gd name="connsiteX80" fmla="*/ 4620153 w 4711352"/>
              <a:gd name="connsiteY80" fmla="*/ 1058918 h 3024554"/>
              <a:gd name="connsiteX81" fmla="*/ 4538238 w 4711352"/>
              <a:gd name="connsiteY81" fmla="*/ 1117701 h 3024554"/>
              <a:gd name="connsiteX82" fmla="*/ 4298702 w 4711352"/>
              <a:gd name="connsiteY82" fmla="*/ 973342 h 3024554"/>
              <a:gd name="connsiteX83" fmla="*/ 4205581 w 4711352"/>
              <a:gd name="connsiteY83" fmla="*/ 913389 h 3024554"/>
              <a:gd name="connsiteX84" fmla="*/ 4077685 w 4711352"/>
              <a:gd name="connsiteY84" fmla="*/ 846234 h 3024554"/>
              <a:gd name="connsiteX85" fmla="*/ 3984171 w 4711352"/>
              <a:gd name="connsiteY85" fmla="*/ 668215 h 3024554"/>
              <a:gd name="connsiteX86" fmla="*/ 3883688 w 4711352"/>
              <a:gd name="connsiteY86" fmla="*/ 643094 h 3024554"/>
              <a:gd name="connsiteX87" fmla="*/ 3813349 w 4711352"/>
              <a:gd name="connsiteY87" fmla="*/ 643094 h 3024554"/>
              <a:gd name="connsiteX88" fmla="*/ 3707841 w 4711352"/>
              <a:gd name="connsiteY88" fmla="*/ 658167 h 3024554"/>
              <a:gd name="connsiteX89" fmla="*/ 3687745 w 4711352"/>
              <a:gd name="connsiteY89" fmla="*/ 693336 h 3024554"/>
              <a:gd name="connsiteX90" fmla="*/ 3682721 w 4711352"/>
              <a:gd name="connsiteY90" fmla="*/ 748602 h 3024554"/>
              <a:gd name="connsiteX91" fmla="*/ 3662624 w 4711352"/>
              <a:gd name="connsiteY91" fmla="*/ 813916 h 3024554"/>
              <a:gd name="connsiteX92" fmla="*/ 3647551 w 4711352"/>
              <a:gd name="connsiteY92" fmla="*/ 879230 h 3024554"/>
              <a:gd name="connsiteX93" fmla="*/ 3627455 w 4711352"/>
              <a:gd name="connsiteY93" fmla="*/ 899327 h 3024554"/>
              <a:gd name="connsiteX94" fmla="*/ 3506874 w 4711352"/>
              <a:gd name="connsiteY94" fmla="*/ 934496 h 3024554"/>
              <a:gd name="connsiteX95" fmla="*/ 3476729 w 4711352"/>
              <a:gd name="connsiteY95" fmla="*/ 949569 h 3024554"/>
              <a:gd name="connsiteX96" fmla="*/ 3411415 w 4711352"/>
              <a:gd name="connsiteY96" fmla="*/ 959617 h 3024554"/>
              <a:gd name="connsiteX97" fmla="*/ 3341077 w 4711352"/>
              <a:gd name="connsiteY97" fmla="*/ 1004835 h 3024554"/>
              <a:gd name="connsiteX98" fmla="*/ 3240593 w 4711352"/>
              <a:gd name="connsiteY98" fmla="*/ 1029956 h 3024554"/>
              <a:gd name="connsiteX99" fmla="*/ 3155182 w 4711352"/>
              <a:gd name="connsiteY99" fmla="*/ 1040004 h 3024554"/>
              <a:gd name="connsiteX100" fmla="*/ 3079819 w 4711352"/>
              <a:gd name="connsiteY100" fmla="*/ 1080198 h 3024554"/>
              <a:gd name="connsiteX101" fmla="*/ 3074795 w 4711352"/>
              <a:gd name="connsiteY101" fmla="*/ 1135463 h 3024554"/>
              <a:gd name="connsiteX102" fmla="*/ 3014505 w 4711352"/>
              <a:gd name="connsiteY102" fmla="*/ 1175657 h 3024554"/>
              <a:gd name="connsiteX103" fmla="*/ 3009481 w 4711352"/>
              <a:gd name="connsiteY103" fmla="*/ 1230923 h 3024554"/>
              <a:gd name="connsiteX104" fmla="*/ 2964263 w 4711352"/>
              <a:gd name="connsiteY104" fmla="*/ 1286189 h 3024554"/>
              <a:gd name="connsiteX105" fmla="*/ 2919046 w 4711352"/>
              <a:gd name="connsiteY105" fmla="*/ 1331406 h 3024554"/>
              <a:gd name="connsiteX106" fmla="*/ 2843683 w 4711352"/>
              <a:gd name="connsiteY106" fmla="*/ 1376624 h 3024554"/>
              <a:gd name="connsiteX107" fmla="*/ 2748224 w 4711352"/>
              <a:gd name="connsiteY107" fmla="*/ 1416817 h 3024554"/>
              <a:gd name="connsiteX108" fmla="*/ 2662813 w 4711352"/>
              <a:gd name="connsiteY108" fmla="*/ 1467059 h 3024554"/>
              <a:gd name="connsiteX109" fmla="*/ 2622619 w 4711352"/>
              <a:gd name="connsiteY109" fmla="*/ 1457011 h 3024554"/>
              <a:gd name="connsiteX110" fmla="*/ 2542233 w 4711352"/>
              <a:gd name="connsiteY110" fmla="*/ 1487156 h 3024554"/>
              <a:gd name="connsiteX111" fmla="*/ 2466870 w 4711352"/>
              <a:gd name="connsiteY111" fmla="*/ 1527349 h 3024554"/>
              <a:gd name="connsiteX112" fmla="*/ 2376435 w 4711352"/>
              <a:gd name="connsiteY112" fmla="*/ 1492180 h 3024554"/>
              <a:gd name="connsiteX113" fmla="*/ 2306096 w 4711352"/>
              <a:gd name="connsiteY113" fmla="*/ 1482132 h 3024554"/>
              <a:gd name="connsiteX114" fmla="*/ 2210637 w 4711352"/>
              <a:gd name="connsiteY114" fmla="*/ 1507252 h 3024554"/>
              <a:gd name="connsiteX115" fmla="*/ 2130250 w 4711352"/>
              <a:gd name="connsiteY115" fmla="*/ 1542422 h 3024554"/>
              <a:gd name="connsiteX116" fmla="*/ 2095081 w 4711352"/>
              <a:gd name="connsiteY116" fmla="*/ 1582615 h 3024554"/>
              <a:gd name="connsiteX117" fmla="*/ 2004646 w 4711352"/>
              <a:gd name="connsiteY117" fmla="*/ 1577591 h 3024554"/>
              <a:gd name="connsiteX118" fmla="*/ 1909187 w 4711352"/>
              <a:gd name="connsiteY118" fmla="*/ 1562518 h 3024554"/>
              <a:gd name="connsiteX119" fmla="*/ 1858945 w 4711352"/>
              <a:gd name="connsiteY119" fmla="*/ 1607736 h 3024554"/>
              <a:gd name="connsiteX120" fmla="*/ 1798655 w 4711352"/>
              <a:gd name="connsiteY120" fmla="*/ 1627833 h 3024554"/>
              <a:gd name="connsiteX121" fmla="*/ 1718268 w 4711352"/>
              <a:gd name="connsiteY121" fmla="*/ 1592663 h 3024554"/>
              <a:gd name="connsiteX122" fmla="*/ 1683099 w 4711352"/>
              <a:gd name="connsiteY122" fmla="*/ 1577591 h 3024554"/>
              <a:gd name="connsiteX123" fmla="*/ 1592663 w 4711352"/>
              <a:gd name="connsiteY123" fmla="*/ 1612760 h 3024554"/>
              <a:gd name="connsiteX124" fmla="*/ 1557494 w 4711352"/>
              <a:gd name="connsiteY124" fmla="*/ 1668026 h 3024554"/>
              <a:gd name="connsiteX125" fmla="*/ 1441938 w 4711352"/>
              <a:gd name="connsiteY125" fmla="*/ 1683099 h 3024554"/>
              <a:gd name="connsiteX126" fmla="*/ 1341455 w 4711352"/>
              <a:gd name="connsiteY126" fmla="*/ 1663002 h 3024554"/>
              <a:gd name="connsiteX127" fmla="*/ 1251019 w 4711352"/>
              <a:gd name="connsiteY127" fmla="*/ 1678074 h 3024554"/>
              <a:gd name="connsiteX128" fmla="*/ 1326382 w 4711352"/>
              <a:gd name="connsiteY128" fmla="*/ 1813727 h 3024554"/>
              <a:gd name="connsiteX129" fmla="*/ 1261068 w 4711352"/>
              <a:gd name="connsiteY129" fmla="*/ 1909187 h 3024554"/>
              <a:gd name="connsiteX130" fmla="*/ 1175657 w 4711352"/>
              <a:gd name="connsiteY130" fmla="*/ 1949380 h 3024554"/>
              <a:gd name="connsiteX131" fmla="*/ 1115367 w 4711352"/>
              <a:gd name="connsiteY131" fmla="*/ 1954404 h 3024554"/>
              <a:gd name="connsiteX132" fmla="*/ 1055077 w 4711352"/>
              <a:gd name="connsiteY132" fmla="*/ 1989573 h 3024554"/>
              <a:gd name="connsiteX133" fmla="*/ 994787 w 4711352"/>
              <a:gd name="connsiteY133" fmla="*/ 2014694 h 3024554"/>
              <a:gd name="connsiteX134" fmla="*/ 969666 w 4711352"/>
              <a:gd name="connsiteY134" fmla="*/ 2105129 h 3024554"/>
              <a:gd name="connsiteX135" fmla="*/ 929472 w 4711352"/>
              <a:gd name="connsiteY135" fmla="*/ 2140299 h 3024554"/>
              <a:gd name="connsiteX136" fmla="*/ 929472 w 4711352"/>
              <a:gd name="connsiteY136" fmla="*/ 2200589 h 3024554"/>
              <a:gd name="connsiteX137" fmla="*/ 844061 w 4711352"/>
              <a:gd name="connsiteY137" fmla="*/ 2235758 h 3024554"/>
              <a:gd name="connsiteX138" fmla="*/ 778747 w 4711352"/>
              <a:gd name="connsiteY138" fmla="*/ 2230734 h 3024554"/>
              <a:gd name="connsiteX139" fmla="*/ 738554 w 4711352"/>
              <a:gd name="connsiteY139" fmla="*/ 2255855 h 3024554"/>
              <a:gd name="connsiteX140" fmla="*/ 678263 w 4711352"/>
              <a:gd name="connsiteY140" fmla="*/ 2270927 h 3024554"/>
              <a:gd name="connsiteX141" fmla="*/ 638070 w 4711352"/>
              <a:gd name="connsiteY141" fmla="*/ 2270927 h 3024554"/>
              <a:gd name="connsiteX142" fmla="*/ 587828 w 4711352"/>
              <a:gd name="connsiteY142" fmla="*/ 2316145 h 3024554"/>
              <a:gd name="connsiteX143" fmla="*/ 542611 w 4711352"/>
              <a:gd name="connsiteY143" fmla="*/ 2336241 h 3024554"/>
              <a:gd name="connsiteX144" fmla="*/ 487345 w 4711352"/>
              <a:gd name="connsiteY144" fmla="*/ 2336241 h 3024554"/>
              <a:gd name="connsiteX145" fmla="*/ 477296 w 4711352"/>
              <a:gd name="connsiteY145" fmla="*/ 2401556 h 3024554"/>
              <a:gd name="connsiteX146" fmla="*/ 477296 w 4711352"/>
              <a:gd name="connsiteY146" fmla="*/ 2522136 h 3024554"/>
              <a:gd name="connsiteX147" fmla="*/ 487345 w 4711352"/>
              <a:gd name="connsiteY147" fmla="*/ 2637692 h 3024554"/>
              <a:gd name="connsiteX148" fmla="*/ 502417 w 4711352"/>
              <a:gd name="connsiteY148" fmla="*/ 2703006 h 3024554"/>
              <a:gd name="connsiteX149" fmla="*/ 487345 w 4711352"/>
              <a:gd name="connsiteY149" fmla="*/ 2783393 h 3024554"/>
              <a:gd name="connsiteX150" fmla="*/ 487345 w 4711352"/>
              <a:gd name="connsiteY150" fmla="*/ 2898949 h 3024554"/>
              <a:gd name="connsiteX151" fmla="*/ 472272 w 4711352"/>
              <a:gd name="connsiteY151" fmla="*/ 3024554 h 3024554"/>
              <a:gd name="connsiteX152" fmla="*/ 396910 w 4711352"/>
              <a:gd name="connsiteY152" fmla="*/ 3009481 h 3024554"/>
              <a:gd name="connsiteX153" fmla="*/ 381837 w 4711352"/>
              <a:gd name="connsiteY153" fmla="*/ 2803490 h 3024554"/>
              <a:gd name="connsiteX154" fmla="*/ 427055 w 4711352"/>
              <a:gd name="connsiteY154" fmla="*/ 2627644 h 3024554"/>
              <a:gd name="connsiteX155" fmla="*/ 411982 w 4711352"/>
              <a:gd name="connsiteY155" fmla="*/ 2416628 h 3024554"/>
              <a:gd name="connsiteX156" fmla="*/ 417006 w 4711352"/>
              <a:gd name="connsiteY156" fmla="*/ 2321169 h 3024554"/>
              <a:gd name="connsiteX157" fmla="*/ 432079 w 4711352"/>
              <a:gd name="connsiteY157" fmla="*/ 2240782 h 3024554"/>
              <a:gd name="connsiteX158" fmla="*/ 532562 w 4711352"/>
              <a:gd name="connsiteY158" fmla="*/ 2200589 h 3024554"/>
              <a:gd name="connsiteX159" fmla="*/ 653143 w 4711352"/>
              <a:gd name="connsiteY159" fmla="*/ 2190540 h 3024554"/>
              <a:gd name="connsiteX160" fmla="*/ 708408 w 4711352"/>
              <a:gd name="connsiteY160" fmla="*/ 2100105 h 3024554"/>
              <a:gd name="connsiteX161" fmla="*/ 733529 w 4711352"/>
              <a:gd name="connsiteY161" fmla="*/ 2034791 h 3024554"/>
              <a:gd name="connsiteX162" fmla="*/ 859134 w 4711352"/>
              <a:gd name="connsiteY162" fmla="*/ 1999622 h 3024554"/>
              <a:gd name="connsiteX163" fmla="*/ 828989 w 4711352"/>
              <a:gd name="connsiteY163" fmla="*/ 1904162 h 3024554"/>
              <a:gd name="connsiteX164" fmla="*/ 698360 w 4711352"/>
              <a:gd name="connsiteY164" fmla="*/ 1818751 h 3024554"/>
              <a:gd name="connsiteX165" fmla="*/ 673239 w 4711352"/>
              <a:gd name="connsiteY165" fmla="*/ 1678074 h 3024554"/>
              <a:gd name="connsiteX166" fmla="*/ 612949 w 4711352"/>
              <a:gd name="connsiteY166" fmla="*/ 1612760 h 3024554"/>
              <a:gd name="connsiteX167" fmla="*/ 557683 w 4711352"/>
              <a:gd name="connsiteY167" fmla="*/ 1457011 h 3024554"/>
              <a:gd name="connsiteX168" fmla="*/ 562707 w 4711352"/>
              <a:gd name="connsiteY168" fmla="*/ 1376624 h 3024554"/>
              <a:gd name="connsiteX169" fmla="*/ 547635 w 4711352"/>
              <a:gd name="connsiteY169" fmla="*/ 1301261 h 3024554"/>
              <a:gd name="connsiteX170" fmla="*/ 542611 w 4711352"/>
              <a:gd name="connsiteY170" fmla="*/ 1140488 h 3024554"/>
              <a:gd name="connsiteX171" fmla="*/ 547635 w 4711352"/>
              <a:gd name="connsiteY171" fmla="*/ 974690 h 3024554"/>
              <a:gd name="connsiteX172" fmla="*/ 572756 w 4711352"/>
              <a:gd name="connsiteY172" fmla="*/ 869182 h 3024554"/>
              <a:gd name="connsiteX173" fmla="*/ 582804 w 4711352"/>
              <a:gd name="connsiteY173" fmla="*/ 793819 h 3024554"/>
              <a:gd name="connsiteX174" fmla="*/ 537587 w 4711352"/>
              <a:gd name="connsiteY174" fmla="*/ 758650 h 3024554"/>
              <a:gd name="connsiteX175" fmla="*/ 401934 w 4711352"/>
              <a:gd name="connsiteY175" fmla="*/ 748602 h 3024554"/>
              <a:gd name="connsiteX176" fmla="*/ 286378 w 4711352"/>
              <a:gd name="connsiteY176" fmla="*/ 743578 h 3024554"/>
              <a:gd name="connsiteX177" fmla="*/ 251208 w 4711352"/>
              <a:gd name="connsiteY177" fmla="*/ 718457 h 3024554"/>
              <a:gd name="connsiteX178" fmla="*/ 145701 w 4711352"/>
              <a:gd name="connsiteY178" fmla="*/ 723481 h 3024554"/>
              <a:gd name="connsiteX179" fmla="*/ 65314 w 4711352"/>
              <a:gd name="connsiteY179" fmla="*/ 728505 h 3024554"/>
              <a:gd name="connsiteX180" fmla="*/ 0 w 4711352"/>
              <a:gd name="connsiteY180" fmla="*/ 698360 h 3024554"/>
              <a:gd name="connsiteX0" fmla="*/ 0 w 4759648"/>
              <a:gd name="connsiteY0" fmla="*/ 698360 h 3024554"/>
              <a:gd name="connsiteX1" fmla="*/ 65314 w 4759648"/>
              <a:gd name="connsiteY1" fmla="*/ 602901 h 3024554"/>
              <a:gd name="connsiteX2" fmla="*/ 140677 w 4759648"/>
              <a:gd name="connsiteY2" fmla="*/ 617973 h 3024554"/>
              <a:gd name="connsiteX3" fmla="*/ 236136 w 4759648"/>
              <a:gd name="connsiteY3" fmla="*/ 633046 h 3024554"/>
              <a:gd name="connsiteX4" fmla="*/ 336619 w 4759648"/>
              <a:gd name="connsiteY4" fmla="*/ 643094 h 3024554"/>
              <a:gd name="connsiteX5" fmla="*/ 386861 w 4759648"/>
              <a:gd name="connsiteY5" fmla="*/ 658167 h 3024554"/>
              <a:gd name="connsiteX6" fmla="*/ 467248 w 4759648"/>
              <a:gd name="connsiteY6" fmla="*/ 653143 h 3024554"/>
              <a:gd name="connsiteX7" fmla="*/ 592852 w 4759648"/>
              <a:gd name="connsiteY7" fmla="*/ 708408 h 3024554"/>
              <a:gd name="connsiteX8" fmla="*/ 648118 w 4759648"/>
              <a:gd name="connsiteY8" fmla="*/ 743578 h 3024554"/>
              <a:gd name="connsiteX9" fmla="*/ 633046 w 4759648"/>
              <a:gd name="connsiteY9" fmla="*/ 834013 h 3024554"/>
              <a:gd name="connsiteX10" fmla="*/ 607925 w 4759648"/>
              <a:gd name="connsiteY10" fmla="*/ 919424 h 3024554"/>
              <a:gd name="connsiteX11" fmla="*/ 602901 w 4759648"/>
              <a:gd name="connsiteY11" fmla="*/ 1019907 h 3024554"/>
              <a:gd name="connsiteX12" fmla="*/ 592852 w 4759648"/>
              <a:gd name="connsiteY12" fmla="*/ 1095270 h 3024554"/>
              <a:gd name="connsiteX13" fmla="*/ 607925 w 4759648"/>
              <a:gd name="connsiteY13" fmla="*/ 1215850 h 3024554"/>
              <a:gd name="connsiteX14" fmla="*/ 653143 w 4759648"/>
              <a:gd name="connsiteY14" fmla="*/ 1316334 h 3024554"/>
              <a:gd name="connsiteX15" fmla="*/ 703384 w 4759648"/>
              <a:gd name="connsiteY15" fmla="*/ 1376624 h 3024554"/>
              <a:gd name="connsiteX16" fmla="*/ 703384 w 4759648"/>
              <a:gd name="connsiteY16" fmla="*/ 1467059 h 3024554"/>
              <a:gd name="connsiteX17" fmla="*/ 708408 w 4759648"/>
              <a:gd name="connsiteY17" fmla="*/ 1562518 h 3024554"/>
              <a:gd name="connsiteX18" fmla="*/ 753626 w 4759648"/>
              <a:gd name="connsiteY18" fmla="*/ 1668026 h 3024554"/>
              <a:gd name="connsiteX19" fmla="*/ 803868 w 4759648"/>
              <a:gd name="connsiteY19" fmla="*/ 1748413 h 3024554"/>
              <a:gd name="connsiteX20" fmla="*/ 884255 w 4759648"/>
              <a:gd name="connsiteY20" fmla="*/ 1778558 h 3024554"/>
              <a:gd name="connsiteX21" fmla="*/ 894303 w 4759648"/>
              <a:gd name="connsiteY21" fmla="*/ 1683099 h 3024554"/>
              <a:gd name="connsiteX22" fmla="*/ 864158 w 4759648"/>
              <a:gd name="connsiteY22" fmla="*/ 1632857 h 3024554"/>
              <a:gd name="connsiteX23" fmla="*/ 834013 w 4759648"/>
              <a:gd name="connsiteY23" fmla="*/ 1527349 h 3024554"/>
              <a:gd name="connsiteX24" fmla="*/ 889279 w 4759648"/>
              <a:gd name="connsiteY24" fmla="*/ 1477107 h 3024554"/>
              <a:gd name="connsiteX25" fmla="*/ 974690 w 4759648"/>
              <a:gd name="connsiteY25" fmla="*/ 1552470 h 3024554"/>
              <a:gd name="connsiteX26" fmla="*/ 1040004 w 4759648"/>
              <a:gd name="connsiteY26" fmla="*/ 1572567 h 3024554"/>
              <a:gd name="connsiteX27" fmla="*/ 1105318 w 4759648"/>
              <a:gd name="connsiteY27" fmla="*/ 1602712 h 3024554"/>
              <a:gd name="connsiteX28" fmla="*/ 1251019 w 4759648"/>
              <a:gd name="connsiteY28" fmla="*/ 1607736 h 3024554"/>
              <a:gd name="connsiteX29" fmla="*/ 1361551 w 4759648"/>
              <a:gd name="connsiteY29" fmla="*/ 1577591 h 3024554"/>
              <a:gd name="connsiteX30" fmla="*/ 1416817 w 4759648"/>
              <a:gd name="connsiteY30" fmla="*/ 1617784 h 3024554"/>
              <a:gd name="connsiteX31" fmla="*/ 1522325 w 4759648"/>
              <a:gd name="connsiteY31" fmla="*/ 1602712 h 3024554"/>
              <a:gd name="connsiteX32" fmla="*/ 1522325 w 4759648"/>
              <a:gd name="connsiteY32" fmla="*/ 1492180 h 3024554"/>
              <a:gd name="connsiteX33" fmla="*/ 1592663 w 4759648"/>
              <a:gd name="connsiteY33" fmla="*/ 1477107 h 3024554"/>
              <a:gd name="connsiteX34" fmla="*/ 1718268 w 4759648"/>
              <a:gd name="connsiteY34" fmla="*/ 1457011 h 3024554"/>
              <a:gd name="connsiteX35" fmla="*/ 1768510 w 4759648"/>
              <a:gd name="connsiteY35" fmla="*/ 1502228 h 3024554"/>
              <a:gd name="connsiteX36" fmla="*/ 1818751 w 4759648"/>
              <a:gd name="connsiteY36" fmla="*/ 1542422 h 3024554"/>
              <a:gd name="connsiteX37" fmla="*/ 1874017 w 4759648"/>
              <a:gd name="connsiteY37" fmla="*/ 1502228 h 3024554"/>
              <a:gd name="connsiteX38" fmla="*/ 1974501 w 4759648"/>
              <a:gd name="connsiteY38" fmla="*/ 1426866 h 3024554"/>
              <a:gd name="connsiteX39" fmla="*/ 2044839 w 4759648"/>
              <a:gd name="connsiteY39" fmla="*/ 1482132 h 3024554"/>
              <a:gd name="connsiteX40" fmla="*/ 2235758 w 4759648"/>
              <a:gd name="connsiteY40" fmla="*/ 1421841 h 3024554"/>
              <a:gd name="connsiteX41" fmla="*/ 2321169 w 4759648"/>
              <a:gd name="connsiteY41" fmla="*/ 1371600 h 3024554"/>
              <a:gd name="connsiteX42" fmla="*/ 2421652 w 4759648"/>
              <a:gd name="connsiteY42" fmla="*/ 1386672 h 3024554"/>
              <a:gd name="connsiteX43" fmla="*/ 2517112 w 4759648"/>
              <a:gd name="connsiteY43" fmla="*/ 1441938 h 3024554"/>
              <a:gd name="connsiteX44" fmla="*/ 2572378 w 4759648"/>
              <a:gd name="connsiteY44" fmla="*/ 1356527 h 3024554"/>
              <a:gd name="connsiteX45" fmla="*/ 2672861 w 4759648"/>
              <a:gd name="connsiteY45" fmla="*/ 1321358 h 3024554"/>
              <a:gd name="connsiteX46" fmla="*/ 2753248 w 4759648"/>
              <a:gd name="connsiteY46" fmla="*/ 1361551 h 3024554"/>
              <a:gd name="connsiteX47" fmla="*/ 2888901 w 4759648"/>
              <a:gd name="connsiteY47" fmla="*/ 1256044 h 3024554"/>
              <a:gd name="connsiteX48" fmla="*/ 2959239 w 4759648"/>
              <a:gd name="connsiteY48" fmla="*/ 1215850 h 3024554"/>
              <a:gd name="connsiteX49" fmla="*/ 2954215 w 4759648"/>
              <a:gd name="connsiteY49" fmla="*/ 1135463 h 3024554"/>
              <a:gd name="connsiteX50" fmla="*/ 3009481 w 4759648"/>
              <a:gd name="connsiteY50" fmla="*/ 1045028 h 3024554"/>
              <a:gd name="connsiteX51" fmla="*/ 3089868 w 4759648"/>
              <a:gd name="connsiteY51" fmla="*/ 1019907 h 3024554"/>
              <a:gd name="connsiteX52" fmla="*/ 3280787 w 4759648"/>
              <a:gd name="connsiteY52" fmla="*/ 959617 h 3024554"/>
              <a:gd name="connsiteX53" fmla="*/ 3406391 w 4759648"/>
              <a:gd name="connsiteY53" fmla="*/ 919424 h 3024554"/>
              <a:gd name="connsiteX54" fmla="*/ 3411415 w 4759648"/>
              <a:gd name="connsiteY54" fmla="*/ 919424 h 3024554"/>
              <a:gd name="connsiteX55" fmla="*/ 3431512 w 4759648"/>
              <a:gd name="connsiteY55" fmla="*/ 869182 h 3024554"/>
              <a:gd name="connsiteX56" fmla="*/ 3471705 w 4759648"/>
              <a:gd name="connsiteY56" fmla="*/ 844061 h 3024554"/>
              <a:gd name="connsiteX57" fmla="*/ 3577213 w 4759648"/>
              <a:gd name="connsiteY57" fmla="*/ 869182 h 3024554"/>
              <a:gd name="connsiteX58" fmla="*/ 3617406 w 4759648"/>
              <a:gd name="connsiteY58" fmla="*/ 803868 h 3024554"/>
              <a:gd name="connsiteX59" fmla="*/ 3582237 w 4759648"/>
              <a:gd name="connsiteY59" fmla="*/ 703384 h 3024554"/>
              <a:gd name="connsiteX60" fmla="*/ 3632479 w 4759648"/>
              <a:gd name="connsiteY60" fmla="*/ 628022 h 3024554"/>
              <a:gd name="connsiteX61" fmla="*/ 3682721 w 4759648"/>
              <a:gd name="connsiteY61" fmla="*/ 612949 h 3024554"/>
              <a:gd name="connsiteX62" fmla="*/ 3768132 w 4759648"/>
              <a:gd name="connsiteY62" fmla="*/ 602901 h 3024554"/>
              <a:gd name="connsiteX63" fmla="*/ 3853543 w 4759648"/>
              <a:gd name="connsiteY63" fmla="*/ 572756 h 3024554"/>
              <a:gd name="connsiteX64" fmla="*/ 3858567 w 4759648"/>
              <a:gd name="connsiteY64" fmla="*/ 401934 h 3024554"/>
              <a:gd name="connsiteX65" fmla="*/ 3999244 w 4759648"/>
              <a:gd name="connsiteY65" fmla="*/ 371789 h 3024554"/>
              <a:gd name="connsiteX66" fmla="*/ 4049485 w 4759648"/>
              <a:gd name="connsiteY66" fmla="*/ 331595 h 3024554"/>
              <a:gd name="connsiteX67" fmla="*/ 4099727 w 4759648"/>
              <a:gd name="connsiteY67" fmla="*/ 266281 h 3024554"/>
              <a:gd name="connsiteX68" fmla="*/ 4165041 w 4759648"/>
              <a:gd name="connsiteY68" fmla="*/ 231112 h 3024554"/>
              <a:gd name="connsiteX69" fmla="*/ 4240404 w 4759648"/>
              <a:gd name="connsiteY69" fmla="*/ 130628 h 3024554"/>
              <a:gd name="connsiteX70" fmla="*/ 4285622 w 4759648"/>
              <a:gd name="connsiteY70" fmla="*/ 80387 h 3024554"/>
              <a:gd name="connsiteX71" fmla="*/ 4285622 w 4759648"/>
              <a:gd name="connsiteY71" fmla="*/ 80387 h 3024554"/>
              <a:gd name="connsiteX72" fmla="*/ 4340888 w 4759648"/>
              <a:gd name="connsiteY72" fmla="*/ 0 h 3024554"/>
              <a:gd name="connsiteX73" fmla="*/ 4431323 w 4759648"/>
              <a:gd name="connsiteY73" fmla="*/ 25121 h 3024554"/>
              <a:gd name="connsiteX74" fmla="*/ 4371033 w 4759648"/>
              <a:gd name="connsiteY74" fmla="*/ 170822 h 3024554"/>
              <a:gd name="connsiteX75" fmla="*/ 4300694 w 4759648"/>
              <a:gd name="connsiteY75" fmla="*/ 200967 h 3024554"/>
              <a:gd name="connsiteX76" fmla="*/ 4235380 w 4759648"/>
              <a:gd name="connsiteY76" fmla="*/ 226088 h 3024554"/>
              <a:gd name="connsiteX77" fmla="*/ 4210259 w 4759648"/>
              <a:gd name="connsiteY77" fmla="*/ 261257 h 3024554"/>
              <a:gd name="connsiteX78" fmla="*/ 4759648 w 4759648"/>
              <a:gd name="connsiteY78" fmla="*/ 812401 h 3024554"/>
              <a:gd name="connsiteX79" fmla="*/ 4711352 w 4759648"/>
              <a:gd name="connsiteY79" fmla="*/ 940684 h 3024554"/>
              <a:gd name="connsiteX80" fmla="*/ 4620153 w 4759648"/>
              <a:gd name="connsiteY80" fmla="*/ 1058918 h 3024554"/>
              <a:gd name="connsiteX81" fmla="*/ 4538238 w 4759648"/>
              <a:gd name="connsiteY81" fmla="*/ 1117701 h 3024554"/>
              <a:gd name="connsiteX82" fmla="*/ 4298702 w 4759648"/>
              <a:gd name="connsiteY82" fmla="*/ 973342 h 3024554"/>
              <a:gd name="connsiteX83" fmla="*/ 4205581 w 4759648"/>
              <a:gd name="connsiteY83" fmla="*/ 913389 h 3024554"/>
              <a:gd name="connsiteX84" fmla="*/ 4077685 w 4759648"/>
              <a:gd name="connsiteY84" fmla="*/ 846234 h 3024554"/>
              <a:gd name="connsiteX85" fmla="*/ 3984171 w 4759648"/>
              <a:gd name="connsiteY85" fmla="*/ 668215 h 3024554"/>
              <a:gd name="connsiteX86" fmla="*/ 3883688 w 4759648"/>
              <a:gd name="connsiteY86" fmla="*/ 643094 h 3024554"/>
              <a:gd name="connsiteX87" fmla="*/ 3813349 w 4759648"/>
              <a:gd name="connsiteY87" fmla="*/ 643094 h 3024554"/>
              <a:gd name="connsiteX88" fmla="*/ 3707841 w 4759648"/>
              <a:gd name="connsiteY88" fmla="*/ 658167 h 3024554"/>
              <a:gd name="connsiteX89" fmla="*/ 3687745 w 4759648"/>
              <a:gd name="connsiteY89" fmla="*/ 693336 h 3024554"/>
              <a:gd name="connsiteX90" fmla="*/ 3682721 w 4759648"/>
              <a:gd name="connsiteY90" fmla="*/ 748602 h 3024554"/>
              <a:gd name="connsiteX91" fmla="*/ 3662624 w 4759648"/>
              <a:gd name="connsiteY91" fmla="*/ 813916 h 3024554"/>
              <a:gd name="connsiteX92" fmla="*/ 3647551 w 4759648"/>
              <a:gd name="connsiteY92" fmla="*/ 879230 h 3024554"/>
              <a:gd name="connsiteX93" fmla="*/ 3627455 w 4759648"/>
              <a:gd name="connsiteY93" fmla="*/ 899327 h 3024554"/>
              <a:gd name="connsiteX94" fmla="*/ 3506874 w 4759648"/>
              <a:gd name="connsiteY94" fmla="*/ 934496 h 3024554"/>
              <a:gd name="connsiteX95" fmla="*/ 3476729 w 4759648"/>
              <a:gd name="connsiteY95" fmla="*/ 949569 h 3024554"/>
              <a:gd name="connsiteX96" fmla="*/ 3411415 w 4759648"/>
              <a:gd name="connsiteY96" fmla="*/ 959617 h 3024554"/>
              <a:gd name="connsiteX97" fmla="*/ 3341077 w 4759648"/>
              <a:gd name="connsiteY97" fmla="*/ 1004835 h 3024554"/>
              <a:gd name="connsiteX98" fmla="*/ 3240593 w 4759648"/>
              <a:gd name="connsiteY98" fmla="*/ 1029956 h 3024554"/>
              <a:gd name="connsiteX99" fmla="*/ 3155182 w 4759648"/>
              <a:gd name="connsiteY99" fmla="*/ 1040004 h 3024554"/>
              <a:gd name="connsiteX100" fmla="*/ 3079819 w 4759648"/>
              <a:gd name="connsiteY100" fmla="*/ 1080198 h 3024554"/>
              <a:gd name="connsiteX101" fmla="*/ 3074795 w 4759648"/>
              <a:gd name="connsiteY101" fmla="*/ 1135463 h 3024554"/>
              <a:gd name="connsiteX102" fmla="*/ 3014505 w 4759648"/>
              <a:gd name="connsiteY102" fmla="*/ 1175657 h 3024554"/>
              <a:gd name="connsiteX103" fmla="*/ 3009481 w 4759648"/>
              <a:gd name="connsiteY103" fmla="*/ 1230923 h 3024554"/>
              <a:gd name="connsiteX104" fmla="*/ 2964263 w 4759648"/>
              <a:gd name="connsiteY104" fmla="*/ 1286189 h 3024554"/>
              <a:gd name="connsiteX105" fmla="*/ 2919046 w 4759648"/>
              <a:gd name="connsiteY105" fmla="*/ 1331406 h 3024554"/>
              <a:gd name="connsiteX106" fmla="*/ 2843683 w 4759648"/>
              <a:gd name="connsiteY106" fmla="*/ 1376624 h 3024554"/>
              <a:gd name="connsiteX107" fmla="*/ 2748224 w 4759648"/>
              <a:gd name="connsiteY107" fmla="*/ 1416817 h 3024554"/>
              <a:gd name="connsiteX108" fmla="*/ 2662813 w 4759648"/>
              <a:gd name="connsiteY108" fmla="*/ 1467059 h 3024554"/>
              <a:gd name="connsiteX109" fmla="*/ 2622619 w 4759648"/>
              <a:gd name="connsiteY109" fmla="*/ 1457011 h 3024554"/>
              <a:gd name="connsiteX110" fmla="*/ 2542233 w 4759648"/>
              <a:gd name="connsiteY110" fmla="*/ 1487156 h 3024554"/>
              <a:gd name="connsiteX111" fmla="*/ 2466870 w 4759648"/>
              <a:gd name="connsiteY111" fmla="*/ 1527349 h 3024554"/>
              <a:gd name="connsiteX112" fmla="*/ 2376435 w 4759648"/>
              <a:gd name="connsiteY112" fmla="*/ 1492180 h 3024554"/>
              <a:gd name="connsiteX113" fmla="*/ 2306096 w 4759648"/>
              <a:gd name="connsiteY113" fmla="*/ 1482132 h 3024554"/>
              <a:gd name="connsiteX114" fmla="*/ 2210637 w 4759648"/>
              <a:gd name="connsiteY114" fmla="*/ 1507252 h 3024554"/>
              <a:gd name="connsiteX115" fmla="*/ 2130250 w 4759648"/>
              <a:gd name="connsiteY115" fmla="*/ 1542422 h 3024554"/>
              <a:gd name="connsiteX116" fmla="*/ 2095081 w 4759648"/>
              <a:gd name="connsiteY116" fmla="*/ 1582615 h 3024554"/>
              <a:gd name="connsiteX117" fmla="*/ 2004646 w 4759648"/>
              <a:gd name="connsiteY117" fmla="*/ 1577591 h 3024554"/>
              <a:gd name="connsiteX118" fmla="*/ 1909187 w 4759648"/>
              <a:gd name="connsiteY118" fmla="*/ 1562518 h 3024554"/>
              <a:gd name="connsiteX119" fmla="*/ 1858945 w 4759648"/>
              <a:gd name="connsiteY119" fmla="*/ 1607736 h 3024554"/>
              <a:gd name="connsiteX120" fmla="*/ 1798655 w 4759648"/>
              <a:gd name="connsiteY120" fmla="*/ 1627833 h 3024554"/>
              <a:gd name="connsiteX121" fmla="*/ 1718268 w 4759648"/>
              <a:gd name="connsiteY121" fmla="*/ 1592663 h 3024554"/>
              <a:gd name="connsiteX122" fmla="*/ 1683099 w 4759648"/>
              <a:gd name="connsiteY122" fmla="*/ 1577591 h 3024554"/>
              <a:gd name="connsiteX123" fmla="*/ 1592663 w 4759648"/>
              <a:gd name="connsiteY123" fmla="*/ 1612760 h 3024554"/>
              <a:gd name="connsiteX124" fmla="*/ 1557494 w 4759648"/>
              <a:gd name="connsiteY124" fmla="*/ 1668026 h 3024554"/>
              <a:gd name="connsiteX125" fmla="*/ 1441938 w 4759648"/>
              <a:gd name="connsiteY125" fmla="*/ 1683099 h 3024554"/>
              <a:gd name="connsiteX126" fmla="*/ 1341455 w 4759648"/>
              <a:gd name="connsiteY126" fmla="*/ 1663002 h 3024554"/>
              <a:gd name="connsiteX127" fmla="*/ 1251019 w 4759648"/>
              <a:gd name="connsiteY127" fmla="*/ 1678074 h 3024554"/>
              <a:gd name="connsiteX128" fmla="*/ 1326382 w 4759648"/>
              <a:gd name="connsiteY128" fmla="*/ 1813727 h 3024554"/>
              <a:gd name="connsiteX129" fmla="*/ 1261068 w 4759648"/>
              <a:gd name="connsiteY129" fmla="*/ 1909187 h 3024554"/>
              <a:gd name="connsiteX130" fmla="*/ 1175657 w 4759648"/>
              <a:gd name="connsiteY130" fmla="*/ 1949380 h 3024554"/>
              <a:gd name="connsiteX131" fmla="*/ 1115367 w 4759648"/>
              <a:gd name="connsiteY131" fmla="*/ 1954404 h 3024554"/>
              <a:gd name="connsiteX132" fmla="*/ 1055077 w 4759648"/>
              <a:gd name="connsiteY132" fmla="*/ 1989573 h 3024554"/>
              <a:gd name="connsiteX133" fmla="*/ 994787 w 4759648"/>
              <a:gd name="connsiteY133" fmla="*/ 2014694 h 3024554"/>
              <a:gd name="connsiteX134" fmla="*/ 969666 w 4759648"/>
              <a:gd name="connsiteY134" fmla="*/ 2105129 h 3024554"/>
              <a:gd name="connsiteX135" fmla="*/ 929472 w 4759648"/>
              <a:gd name="connsiteY135" fmla="*/ 2140299 h 3024554"/>
              <a:gd name="connsiteX136" fmla="*/ 929472 w 4759648"/>
              <a:gd name="connsiteY136" fmla="*/ 2200589 h 3024554"/>
              <a:gd name="connsiteX137" fmla="*/ 844061 w 4759648"/>
              <a:gd name="connsiteY137" fmla="*/ 2235758 h 3024554"/>
              <a:gd name="connsiteX138" fmla="*/ 778747 w 4759648"/>
              <a:gd name="connsiteY138" fmla="*/ 2230734 h 3024554"/>
              <a:gd name="connsiteX139" fmla="*/ 738554 w 4759648"/>
              <a:gd name="connsiteY139" fmla="*/ 2255855 h 3024554"/>
              <a:gd name="connsiteX140" fmla="*/ 678263 w 4759648"/>
              <a:gd name="connsiteY140" fmla="*/ 2270927 h 3024554"/>
              <a:gd name="connsiteX141" fmla="*/ 638070 w 4759648"/>
              <a:gd name="connsiteY141" fmla="*/ 2270927 h 3024554"/>
              <a:gd name="connsiteX142" fmla="*/ 587828 w 4759648"/>
              <a:gd name="connsiteY142" fmla="*/ 2316145 h 3024554"/>
              <a:gd name="connsiteX143" fmla="*/ 542611 w 4759648"/>
              <a:gd name="connsiteY143" fmla="*/ 2336241 h 3024554"/>
              <a:gd name="connsiteX144" fmla="*/ 487345 w 4759648"/>
              <a:gd name="connsiteY144" fmla="*/ 2336241 h 3024554"/>
              <a:gd name="connsiteX145" fmla="*/ 477296 w 4759648"/>
              <a:gd name="connsiteY145" fmla="*/ 2401556 h 3024554"/>
              <a:gd name="connsiteX146" fmla="*/ 477296 w 4759648"/>
              <a:gd name="connsiteY146" fmla="*/ 2522136 h 3024554"/>
              <a:gd name="connsiteX147" fmla="*/ 487345 w 4759648"/>
              <a:gd name="connsiteY147" fmla="*/ 2637692 h 3024554"/>
              <a:gd name="connsiteX148" fmla="*/ 502417 w 4759648"/>
              <a:gd name="connsiteY148" fmla="*/ 2703006 h 3024554"/>
              <a:gd name="connsiteX149" fmla="*/ 487345 w 4759648"/>
              <a:gd name="connsiteY149" fmla="*/ 2783393 h 3024554"/>
              <a:gd name="connsiteX150" fmla="*/ 487345 w 4759648"/>
              <a:gd name="connsiteY150" fmla="*/ 2898949 h 3024554"/>
              <a:gd name="connsiteX151" fmla="*/ 472272 w 4759648"/>
              <a:gd name="connsiteY151" fmla="*/ 3024554 h 3024554"/>
              <a:gd name="connsiteX152" fmla="*/ 396910 w 4759648"/>
              <a:gd name="connsiteY152" fmla="*/ 3009481 h 3024554"/>
              <a:gd name="connsiteX153" fmla="*/ 381837 w 4759648"/>
              <a:gd name="connsiteY153" fmla="*/ 2803490 h 3024554"/>
              <a:gd name="connsiteX154" fmla="*/ 427055 w 4759648"/>
              <a:gd name="connsiteY154" fmla="*/ 2627644 h 3024554"/>
              <a:gd name="connsiteX155" fmla="*/ 411982 w 4759648"/>
              <a:gd name="connsiteY155" fmla="*/ 2416628 h 3024554"/>
              <a:gd name="connsiteX156" fmla="*/ 417006 w 4759648"/>
              <a:gd name="connsiteY156" fmla="*/ 2321169 h 3024554"/>
              <a:gd name="connsiteX157" fmla="*/ 432079 w 4759648"/>
              <a:gd name="connsiteY157" fmla="*/ 2240782 h 3024554"/>
              <a:gd name="connsiteX158" fmla="*/ 532562 w 4759648"/>
              <a:gd name="connsiteY158" fmla="*/ 2200589 h 3024554"/>
              <a:gd name="connsiteX159" fmla="*/ 653143 w 4759648"/>
              <a:gd name="connsiteY159" fmla="*/ 2190540 h 3024554"/>
              <a:gd name="connsiteX160" fmla="*/ 708408 w 4759648"/>
              <a:gd name="connsiteY160" fmla="*/ 2100105 h 3024554"/>
              <a:gd name="connsiteX161" fmla="*/ 733529 w 4759648"/>
              <a:gd name="connsiteY161" fmla="*/ 2034791 h 3024554"/>
              <a:gd name="connsiteX162" fmla="*/ 859134 w 4759648"/>
              <a:gd name="connsiteY162" fmla="*/ 1999622 h 3024554"/>
              <a:gd name="connsiteX163" fmla="*/ 828989 w 4759648"/>
              <a:gd name="connsiteY163" fmla="*/ 1904162 h 3024554"/>
              <a:gd name="connsiteX164" fmla="*/ 698360 w 4759648"/>
              <a:gd name="connsiteY164" fmla="*/ 1818751 h 3024554"/>
              <a:gd name="connsiteX165" fmla="*/ 673239 w 4759648"/>
              <a:gd name="connsiteY165" fmla="*/ 1678074 h 3024554"/>
              <a:gd name="connsiteX166" fmla="*/ 612949 w 4759648"/>
              <a:gd name="connsiteY166" fmla="*/ 1612760 h 3024554"/>
              <a:gd name="connsiteX167" fmla="*/ 557683 w 4759648"/>
              <a:gd name="connsiteY167" fmla="*/ 1457011 h 3024554"/>
              <a:gd name="connsiteX168" fmla="*/ 562707 w 4759648"/>
              <a:gd name="connsiteY168" fmla="*/ 1376624 h 3024554"/>
              <a:gd name="connsiteX169" fmla="*/ 547635 w 4759648"/>
              <a:gd name="connsiteY169" fmla="*/ 1301261 h 3024554"/>
              <a:gd name="connsiteX170" fmla="*/ 542611 w 4759648"/>
              <a:gd name="connsiteY170" fmla="*/ 1140488 h 3024554"/>
              <a:gd name="connsiteX171" fmla="*/ 547635 w 4759648"/>
              <a:gd name="connsiteY171" fmla="*/ 974690 h 3024554"/>
              <a:gd name="connsiteX172" fmla="*/ 572756 w 4759648"/>
              <a:gd name="connsiteY172" fmla="*/ 869182 h 3024554"/>
              <a:gd name="connsiteX173" fmla="*/ 582804 w 4759648"/>
              <a:gd name="connsiteY173" fmla="*/ 793819 h 3024554"/>
              <a:gd name="connsiteX174" fmla="*/ 537587 w 4759648"/>
              <a:gd name="connsiteY174" fmla="*/ 758650 h 3024554"/>
              <a:gd name="connsiteX175" fmla="*/ 401934 w 4759648"/>
              <a:gd name="connsiteY175" fmla="*/ 748602 h 3024554"/>
              <a:gd name="connsiteX176" fmla="*/ 286378 w 4759648"/>
              <a:gd name="connsiteY176" fmla="*/ 743578 h 3024554"/>
              <a:gd name="connsiteX177" fmla="*/ 251208 w 4759648"/>
              <a:gd name="connsiteY177" fmla="*/ 718457 h 3024554"/>
              <a:gd name="connsiteX178" fmla="*/ 145701 w 4759648"/>
              <a:gd name="connsiteY178" fmla="*/ 723481 h 3024554"/>
              <a:gd name="connsiteX179" fmla="*/ 65314 w 4759648"/>
              <a:gd name="connsiteY179" fmla="*/ 728505 h 3024554"/>
              <a:gd name="connsiteX180" fmla="*/ 0 w 4759648"/>
              <a:gd name="connsiteY180" fmla="*/ 698360 h 3024554"/>
              <a:gd name="connsiteX0" fmla="*/ 0 w 4816071"/>
              <a:gd name="connsiteY0" fmla="*/ 698360 h 3024554"/>
              <a:gd name="connsiteX1" fmla="*/ 65314 w 4816071"/>
              <a:gd name="connsiteY1" fmla="*/ 602901 h 3024554"/>
              <a:gd name="connsiteX2" fmla="*/ 140677 w 4816071"/>
              <a:gd name="connsiteY2" fmla="*/ 617973 h 3024554"/>
              <a:gd name="connsiteX3" fmla="*/ 236136 w 4816071"/>
              <a:gd name="connsiteY3" fmla="*/ 633046 h 3024554"/>
              <a:gd name="connsiteX4" fmla="*/ 336619 w 4816071"/>
              <a:gd name="connsiteY4" fmla="*/ 643094 h 3024554"/>
              <a:gd name="connsiteX5" fmla="*/ 386861 w 4816071"/>
              <a:gd name="connsiteY5" fmla="*/ 658167 h 3024554"/>
              <a:gd name="connsiteX6" fmla="*/ 467248 w 4816071"/>
              <a:gd name="connsiteY6" fmla="*/ 653143 h 3024554"/>
              <a:gd name="connsiteX7" fmla="*/ 592852 w 4816071"/>
              <a:gd name="connsiteY7" fmla="*/ 708408 h 3024554"/>
              <a:gd name="connsiteX8" fmla="*/ 648118 w 4816071"/>
              <a:gd name="connsiteY8" fmla="*/ 743578 h 3024554"/>
              <a:gd name="connsiteX9" fmla="*/ 633046 w 4816071"/>
              <a:gd name="connsiteY9" fmla="*/ 834013 h 3024554"/>
              <a:gd name="connsiteX10" fmla="*/ 607925 w 4816071"/>
              <a:gd name="connsiteY10" fmla="*/ 919424 h 3024554"/>
              <a:gd name="connsiteX11" fmla="*/ 602901 w 4816071"/>
              <a:gd name="connsiteY11" fmla="*/ 1019907 h 3024554"/>
              <a:gd name="connsiteX12" fmla="*/ 592852 w 4816071"/>
              <a:gd name="connsiteY12" fmla="*/ 1095270 h 3024554"/>
              <a:gd name="connsiteX13" fmla="*/ 607925 w 4816071"/>
              <a:gd name="connsiteY13" fmla="*/ 1215850 h 3024554"/>
              <a:gd name="connsiteX14" fmla="*/ 653143 w 4816071"/>
              <a:gd name="connsiteY14" fmla="*/ 1316334 h 3024554"/>
              <a:gd name="connsiteX15" fmla="*/ 703384 w 4816071"/>
              <a:gd name="connsiteY15" fmla="*/ 1376624 h 3024554"/>
              <a:gd name="connsiteX16" fmla="*/ 703384 w 4816071"/>
              <a:gd name="connsiteY16" fmla="*/ 1467059 h 3024554"/>
              <a:gd name="connsiteX17" fmla="*/ 708408 w 4816071"/>
              <a:gd name="connsiteY17" fmla="*/ 1562518 h 3024554"/>
              <a:gd name="connsiteX18" fmla="*/ 753626 w 4816071"/>
              <a:gd name="connsiteY18" fmla="*/ 1668026 h 3024554"/>
              <a:gd name="connsiteX19" fmla="*/ 803868 w 4816071"/>
              <a:gd name="connsiteY19" fmla="*/ 1748413 h 3024554"/>
              <a:gd name="connsiteX20" fmla="*/ 884255 w 4816071"/>
              <a:gd name="connsiteY20" fmla="*/ 1778558 h 3024554"/>
              <a:gd name="connsiteX21" fmla="*/ 894303 w 4816071"/>
              <a:gd name="connsiteY21" fmla="*/ 1683099 h 3024554"/>
              <a:gd name="connsiteX22" fmla="*/ 864158 w 4816071"/>
              <a:gd name="connsiteY22" fmla="*/ 1632857 h 3024554"/>
              <a:gd name="connsiteX23" fmla="*/ 834013 w 4816071"/>
              <a:gd name="connsiteY23" fmla="*/ 1527349 h 3024554"/>
              <a:gd name="connsiteX24" fmla="*/ 889279 w 4816071"/>
              <a:gd name="connsiteY24" fmla="*/ 1477107 h 3024554"/>
              <a:gd name="connsiteX25" fmla="*/ 974690 w 4816071"/>
              <a:gd name="connsiteY25" fmla="*/ 1552470 h 3024554"/>
              <a:gd name="connsiteX26" fmla="*/ 1040004 w 4816071"/>
              <a:gd name="connsiteY26" fmla="*/ 1572567 h 3024554"/>
              <a:gd name="connsiteX27" fmla="*/ 1105318 w 4816071"/>
              <a:gd name="connsiteY27" fmla="*/ 1602712 h 3024554"/>
              <a:gd name="connsiteX28" fmla="*/ 1251019 w 4816071"/>
              <a:gd name="connsiteY28" fmla="*/ 1607736 h 3024554"/>
              <a:gd name="connsiteX29" fmla="*/ 1361551 w 4816071"/>
              <a:gd name="connsiteY29" fmla="*/ 1577591 h 3024554"/>
              <a:gd name="connsiteX30" fmla="*/ 1416817 w 4816071"/>
              <a:gd name="connsiteY30" fmla="*/ 1617784 h 3024554"/>
              <a:gd name="connsiteX31" fmla="*/ 1522325 w 4816071"/>
              <a:gd name="connsiteY31" fmla="*/ 1602712 h 3024554"/>
              <a:gd name="connsiteX32" fmla="*/ 1522325 w 4816071"/>
              <a:gd name="connsiteY32" fmla="*/ 1492180 h 3024554"/>
              <a:gd name="connsiteX33" fmla="*/ 1592663 w 4816071"/>
              <a:gd name="connsiteY33" fmla="*/ 1477107 h 3024554"/>
              <a:gd name="connsiteX34" fmla="*/ 1718268 w 4816071"/>
              <a:gd name="connsiteY34" fmla="*/ 1457011 h 3024554"/>
              <a:gd name="connsiteX35" fmla="*/ 1768510 w 4816071"/>
              <a:gd name="connsiteY35" fmla="*/ 1502228 h 3024554"/>
              <a:gd name="connsiteX36" fmla="*/ 1818751 w 4816071"/>
              <a:gd name="connsiteY36" fmla="*/ 1542422 h 3024554"/>
              <a:gd name="connsiteX37" fmla="*/ 1874017 w 4816071"/>
              <a:gd name="connsiteY37" fmla="*/ 1502228 h 3024554"/>
              <a:gd name="connsiteX38" fmla="*/ 1974501 w 4816071"/>
              <a:gd name="connsiteY38" fmla="*/ 1426866 h 3024554"/>
              <a:gd name="connsiteX39" fmla="*/ 2044839 w 4816071"/>
              <a:gd name="connsiteY39" fmla="*/ 1482132 h 3024554"/>
              <a:gd name="connsiteX40" fmla="*/ 2235758 w 4816071"/>
              <a:gd name="connsiteY40" fmla="*/ 1421841 h 3024554"/>
              <a:gd name="connsiteX41" fmla="*/ 2321169 w 4816071"/>
              <a:gd name="connsiteY41" fmla="*/ 1371600 h 3024554"/>
              <a:gd name="connsiteX42" fmla="*/ 2421652 w 4816071"/>
              <a:gd name="connsiteY42" fmla="*/ 1386672 h 3024554"/>
              <a:gd name="connsiteX43" fmla="*/ 2517112 w 4816071"/>
              <a:gd name="connsiteY43" fmla="*/ 1441938 h 3024554"/>
              <a:gd name="connsiteX44" fmla="*/ 2572378 w 4816071"/>
              <a:gd name="connsiteY44" fmla="*/ 1356527 h 3024554"/>
              <a:gd name="connsiteX45" fmla="*/ 2672861 w 4816071"/>
              <a:gd name="connsiteY45" fmla="*/ 1321358 h 3024554"/>
              <a:gd name="connsiteX46" fmla="*/ 2753248 w 4816071"/>
              <a:gd name="connsiteY46" fmla="*/ 1361551 h 3024554"/>
              <a:gd name="connsiteX47" fmla="*/ 2888901 w 4816071"/>
              <a:gd name="connsiteY47" fmla="*/ 1256044 h 3024554"/>
              <a:gd name="connsiteX48" fmla="*/ 2959239 w 4816071"/>
              <a:gd name="connsiteY48" fmla="*/ 1215850 h 3024554"/>
              <a:gd name="connsiteX49" fmla="*/ 2954215 w 4816071"/>
              <a:gd name="connsiteY49" fmla="*/ 1135463 h 3024554"/>
              <a:gd name="connsiteX50" fmla="*/ 3009481 w 4816071"/>
              <a:gd name="connsiteY50" fmla="*/ 1045028 h 3024554"/>
              <a:gd name="connsiteX51" fmla="*/ 3089868 w 4816071"/>
              <a:gd name="connsiteY51" fmla="*/ 1019907 h 3024554"/>
              <a:gd name="connsiteX52" fmla="*/ 3280787 w 4816071"/>
              <a:gd name="connsiteY52" fmla="*/ 959617 h 3024554"/>
              <a:gd name="connsiteX53" fmla="*/ 3406391 w 4816071"/>
              <a:gd name="connsiteY53" fmla="*/ 919424 h 3024554"/>
              <a:gd name="connsiteX54" fmla="*/ 3411415 w 4816071"/>
              <a:gd name="connsiteY54" fmla="*/ 919424 h 3024554"/>
              <a:gd name="connsiteX55" fmla="*/ 3431512 w 4816071"/>
              <a:gd name="connsiteY55" fmla="*/ 869182 h 3024554"/>
              <a:gd name="connsiteX56" fmla="*/ 3471705 w 4816071"/>
              <a:gd name="connsiteY56" fmla="*/ 844061 h 3024554"/>
              <a:gd name="connsiteX57" fmla="*/ 3577213 w 4816071"/>
              <a:gd name="connsiteY57" fmla="*/ 869182 h 3024554"/>
              <a:gd name="connsiteX58" fmla="*/ 3617406 w 4816071"/>
              <a:gd name="connsiteY58" fmla="*/ 803868 h 3024554"/>
              <a:gd name="connsiteX59" fmla="*/ 3582237 w 4816071"/>
              <a:gd name="connsiteY59" fmla="*/ 703384 h 3024554"/>
              <a:gd name="connsiteX60" fmla="*/ 3632479 w 4816071"/>
              <a:gd name="connsiteY60" fmla="*/ 628022 h 3024554"/>
              <a:gd name="connsiteX61" fmla="*/ 3682721 w 4816071"/>
              <a:gd name="connsiteY61" fmla="*/ 612949 h 3024554"/>
              <a:gd name="connsiteX62" fmla="*/ 3768132 w 4816071"/>
              <a:gd name="connsiteY62" fmla="*/ 602901 h 3024554"/>
              <a:gd name="connsiteX63" fmla="*/ 3853543 w 4816071"/>
              <a:gd name="connsiteY63" fmla="*/ 572756 h 3024554"/>
              <a:gd name="connsiteX64" fmla="*/ 3858567 w 4816071"/>
              <a:gd name="connsiteY64" fmla="*/ 401934 h 3024554"/>
              <a:gd name="connsiteX65" fmla="*/ 3999244 w 4816071"/>
              <a:gd name="connsiteY65" fmla="*/ 371789 h 3024554"/>
              <a:gd name="connsiteX66" fmla="*/ 4049485 w 4816071"/>
              <a:gd name="connsiteY66" fmla="*/ 331595 h 3024554"/>
              <a:gd name="connsiteX67" fmla="*/ 4099727 w 4816071"/>
              <a:gd name="connsiteY67" fmla="*/ 266281 h 3024554"/>
              <a:gd name="connsiteX68" fmla="*/ 4165041 w 4816071"/>
              <a:gd name="connsiteY68" fmla="*/ 231112 h 3024554"/>
              <a:gd name="connsiteX69" fmla="*/ 4240404 w 4816071"/>
              <a:gd name="connsiteY69" fmla="*/ 130628 h 3024554"/>
              <a:gd name="connsiteX70" fmla="*/ 4285622 w 4816071"/>
              <a:gd name="connsiteY70" fmla="*/ 80387 h 3024554"/>
              <a:gd name="connsiteX71" fmla="*/ 4285622 w 4816071"/>
              <a:gd name="connsiteY71" fmla="*/ 80387 h 3024554"/>
              <a:gd name="connsiteX72" fmla="*/ 4340888 w 4816071"/>
              <a:gd name="connsiteY72" fmla="*/ 0 h 3024554"/>
              <a:gd name="connsiteX73" fmla="*/ 4431323 w 4816071"/>
              <a:gd name="connsiteY73" fmla="*/ 25121 h 3024554"/>
              <a:gd name="connsiteX74" fmla="*/ 4371033 w 4816071"/>
              <a:gd name="connsiteY74" fmla="*/ 170822 h 3024554"/>
              <a:gd name="connsiteX75" fmla="*/ 4300694 w 4816071"/>
              <a:gd name="connsiteY75" fmla="*/ 200967 h 3024554"/>
              <a:gd name="connsiteX76" fmla="*/ 4235380 w 4816071"/>
              <a:gd name="connsiteY76" fmla="*/ 226088 h 3024554"/>
              <a:gd name="connsiteX77" fmla="*/ 4816071 w 4816071"/>
              <a:gd name="connsiteY77" fmla="*/ 796490 h 3024554"/>
              <a:gd name="connsiteX78" fmla="*/ 4759648 w 4816071"/>
              <a:gd name="connsiteY78" fmla="*/ 812401 h 3024554"/>
              <a:gd name="connsiteX79" fmla="*/ 4711352 w 4816071"/>
              <a:gd name="connsiteY79" fmla="*/ 940684 h 3024554"/>
              <a:gd name="connsiteX80" fmla="*/ 4620153 w 4816071"/>
              <a:gd name="connsiteY80" fmla="*/ 1058918 h 3024554"/>
              <a:gd name="connsiteX81" fmla="*/ 4538238 w 4816071"/>
              <a:gd name="connsiteY81" fmla="*/ 1117701 h 3024554"/>
              <a:gd name="connsiteX82" fmla="*/ 4298702 w 4816071"/>
              <a:gd name="connsiteY82" fmla="*/ 973342 h 3024554"/>
              <a:gd name="connsiteX83" fmla="*/ 4205581 w 4816071"/>
              <a:gd name="connsiteY83" fmla="*/ 913389 h 3024554"/>
              <a:gd name="connsiteX84" fmla="*/ 4077685 w 4816071"/>
              <a:gd name="connsiteY84" fmla="*/ 846234 h 3024554"/>
              <a:gd name="connsiteX85" fmla="*/ 3984171 w 4816071"/>
              <a:gd name="connsiteY85" fmla="*/ 668215 h 3024554"/>
              <a:gd name="connsiteX86" fmla="*/ 3883688 w 4816071"/>
              <a:gd name="connsiteY86" fmla="*/ 643094 h 3024554"/>
              <a:gd name="connsiteX87" fmla="*/ 3813349 w 4816071"/>
              <a:gd name="connsiteY87" fmla="*/ 643094 h 3024554"/>
              <a:gd name="connsiteX88" fmla="*/ 3707841 w 4816071"/>
              <a:gd name="connsiteY88" fmla="*/ 658167 h 3024554"/>
              <a:gd name="connsiteX89" fmla="*/ 3687745 w 4816071"/>
              <a:gd name="connsiteY89" fmla="*/ 693336 h 3024554"/>
              <a:gd name="connsiteX90" fmla="*/ 3682721 w 4816071"/>
              <a:gd name="connsiteY90" fmla="*/ 748602 h 3024554"/>
              <a:gd name="connsiteX91" fmla="*/ 3662624 w 4816071"/>
              <a:gd name="connsiteY91" fmla="*/ 813916 h 3024554"/>
              <a:gd name="connsiteX92" fmla="*/ 3647551 w 4816071"/>
              <a:gd name="connsiteY92" fmla="*/ 879230 h 3024554"/>
              <a:gd name="connsiteX93" fmla="*/ 3627455 w 4816071"/>
              <a:gd name="connsiteY93" fmla="*/ 899327 h 3024554"/>
              <a:gd name="connsiteX94" fmla="*/ 3506874 w 4816071"/>
              <a:gd name="connsiteY94" fmla="*/ 934496 h 3024554"/>
              <a:gd name="connsiteX95" fmla="*/ 3476729 w 4816071"/>
              <a:gd name="connsiteY95" fmla="*/ 949569 h 3024554"/>
              <a:gd name="connsiteX96" fmla="*/ 3411415 w 4816071"/>
              <a:gd name="connsiteY96" fmla="*/ 959617 h 3024554"/>
              <a:gd name="connsiteX97" fmla="*/ 3341077 w 4816071"/>
              <a:gd name="connsiteY97" fmla="*/ 1004835 h 3024554"/>
              <a:gd name="connsiteX98" fmla="*/ 3240593 w 4816071"/>
              <a:gd name="connsiteY98" fmla="*/ 1029956 h 3024554"/>
              <a:gd name="connsiteX99" fmla="*/ 3155182 w 4816071"/>
              <a:gd name="connsiteY99" fmla="*/ 1040004 h 3024554"/>
              <a:gd name="connsiteX100" fmla="*/ 3079819 w 4816071"/>
              <a:gd name="connsiteY100" fmla="*/ 1080198 h 3024554"/>
              <a:gd name="connsiteX101" fmla="*/ 3074795 w 4816071"/>
              <a:gd name="connsiteY101" fmla="*/ 1135463 h 3024554"/>
              <a:gd name="connsiteX102" fmla="*/ 3014505 w 4816071"/>
              <a:gd name="connsiteY102" fmla="*/ 1175657 h 3024554"/>
              <a:gd name="connsiteX103" fmla="*/ 3009481 w 4816071"/>
              <a:gd name="connsiteY103" fmla="*/ 1230923 h 3024554"/>
              <a:gd name="connsiteX104" fmla="*/ 2964263 w 4816071"/>
              <a:gd name="connsiteY104" fmla="*/ 1286189 h 3024554"/>
              <a:gd name="connsiteX105" fmla="*/ 2919046 w 4816071"/>
              <a:gd name="connsiteY105" fmla="*/ 1331406 h 3024554"/>
              <a:gd name="connsiteX106" fmla="*/ 2843683 w 4816071"/>
              <a:gd name="connsiteY106" fmla="*/ 1376624 h 3024554"/>
              <a:gd name="connsiteX107" fmla="*/ 2748224 w 4816071"/>
              <a:gd name="connsiteY107" fmla="*/ 1416817 h 3024554"/>
              <a:gd name="connsiteX108" fmla="*/ 2662813 w 4816071"/>
              <a:gd name="connsiteY108" fmla="*/ 1467059 h 3024554"/>
              <a:gd name="connsiteX109" fmla="*/ 2622619 w 4816071"/>
              <a:gd name="connsiteY109" fmla="*/ 1457011 h 3024554"/>
              <a:gd name="connsiteX110" fmla="*/ 2542233 w 4816071"/>
              <a:gd name="connsiteY110" fmla="*/ 1487156 h 3024554"/>
              <a:gd name="connsiteX111" fmla="*/ 2466870 w 4816071"/>
              <a:gd name="connsiteY111" fmla="*/ 1527349 h 3024554"/>
              <a:gd name="connsiteX112" fmla="*/ 2376435 w 4816071"/>
              <a:gd name="connsiteY112" fmla="*/ 1492180 h 3024554"/>
              <a:gd name="connsiteX113" fmla="*/ 2306096 w 4816071"/>
              <a:gd name="connsiteY113" fmla="*/ 1482132 h 3024554"/>
              <a:gd name="connsiteX114" fmla="*/ 2210637 w 4816071"/>
              <a:gd name="connsiteY114" fmla="*/ 1507252 h 3024554"/>
              <a:gd name="connsiteX115" fmla="*/ 2130250 w 4816071"/>
              <a:gd name="connsiteY115" fmla="*/ 1542422 h 3024554"/>
              <a:gd name="connsiteX116" fmla="*/ 2095081 w 4816071"/>
              <a:gd name="connsiteY116" fmla="*/ 1582615 h 3024554"/>
              <a:gd name="connsiteX117" fmla="*/ 2004646 w 4816071"/>
              <a:gd name="connsiteY117" fmla="*/ 1577591 h 3024554"/>
              <a:gd name="connsiteX118" fmla="*/ 1909187 w 4816071"/>
              <a:gd name="connsiteY118" fmla="*/ 1562518 h 3024554"/>
              <a:gd name="connsiteX119" fmla="*/ 1858945 w 4816071"/>
              <a:gd name="connsiteY119" fmla="*/ 1607736 h 3024554"/>
              <a:gd name="connsiteX120" fmla="*/ 1798655 w 4816071"/>
              <a:gd name="connsiteY120" fmla="*/ 1627833 h 3024554"/>
              <a:gd name="connsiteX121" fmla="*/ 1718268 w 4816071"/>
              <a:gd name="connsiteY121" fmla="*/ 1592663 h 3024554"/>
              <a:gd name="connsiteX122" fmla="*/ 1683099 w 4816071"/>
              <a:gd name="connsiteY122" fmla="*/ 1577591 h 3024554"/>
              <a:gd name="connsiteX123" fmla="*/ 1592663 w 4816071"/>
              <a:gd name="connsiteY123" fmla="*/ 1612760 h 3024554"/>
              <a:gd name="connsiteX124" fmla="*/ 1557494 w 4816071"/>
              <a:gd name="connsiteY124" fmla="*/ 1668026 h 3024554"/>
              <a:gd name="connsiteX125" fmla="*/ 1441938 w 4816071"/>
              <a:gd name="connsiteY125" fmla="*/ 1683099 h 3024554"/>
              <a:gd name="connsiteX126" fmla="*/ 1341455 w 4816071"/>
              <a:gd name="connsiteY126" fmla="*/ 1663002 h 3024554"/>
              <a:gd name="connsiteX127" fmla="*/ 1251019 w 4816071"/>
              <a:gd name="connsiteY127" fmla="*/ 1678074 h 3024554"/>
              <a:gd name="connsiteX128" fmla="*/ 1326382 w 4816071"/>
              <a:gd name="connsiteY128" fmla="*/ 1813727 h 3024554"/>
              <a:gd name="connsiteX129" fmla="*/ 1261068 w 4816071"/>
              <a:gd name="connsiteY129" fmla="*/ 1909187 h 3024554"/>
              <a:gd name="connsiteX130" fmla="*/ 1175657 w 4816071"/>
              <a:gd name="connsiteY130" fmla="*/ 1949380 h 3024554"/>
              <a:gd name="connsiteX131" fmla="*/ 1115367 w 4816071"/>
              <a:gd name="connsiteY131" fmla="*/ 1954404 h 3024554"/>
              <a:gd name="connsiteX132" fmla="*/ 1055077 w 4816071"/>
              <a:gd name="connsiteY132" fmla="*/ 1989573 h 3024554"/>
              <a:gd name="connsiteX133" fmla="*/ 994787 w 4816071"/>
              <a:gd name="connsiteY133" fmla="*/ 2014694 h 3024554"/>
              <a:gd name="connsiteX134" fmla="*/ 969666 w 4816071"/>
              <a:gd name="connsiteY134" fmla="*/ 2105129 h 3024554"/>
              <a:gd name="connsiteX135" fmla="*/ 929472 w 4816071"/>
              <a:gd name="connsiteY135" fmla="*/ 2140299 h 3024554"/>
              <a:gd name="connsiteX136" fmla="*/ 929472 w 4816071"/>
              <a:gd name="connsiteY136" fmla="*/ 2200589 h 3024554"/>
              <a:gd name="connsiteX137" fmla="*/ 844061 w 4816071"/>
              <a:gd name="connsiteY137" fmla="*/ 2235758 h 3024554"/>
              <a:gd name="connsiteX138" fmla="*/ 778747 w 4816071"/>
              <a:gd name="connsiteY138" fmla="*/ 2230734 h 3024554"/>
              <a:gd name="connsiteX139" fmla="*/ 738554 w 4816071"/>
              <a:gd name="connsiteY139" fmla="*/ 2255855 h 3024554"/>
              <a:gd name="connsiteX140" fmla="*/ 678263 w 4816071"/>
              <a:gd name="connsiteY140" fmla="*/ 2270927 h 3024554"/>
              <a:gd name="connsiteX141" fmla="*/ 638070 w 4816071"/>
              <a:gd name="connsiteY141" fmla="*/ 2270927 h 3024554"/>
              <a:gd name="connsiteX142" fmla="*/ 587828 w 4816071"/>
              <a:gd name="connsiteY142" fmla="*/ 2316145 h 3024554"/>
              <a:gd name="connsiteX143" fmla="*/ 542611 w 4816071"/>
              <a:gd name="connsiteY143" fmla="*/ 2336241 h 3024554"/>
              <a:gd name="connsiteX144" fmla="*/ 487345 w 4816071"/>
              <a:gd name="connsiteY144" fmla="*/ 2336241 h 3024554"/>
              <a:gd name="connsiteX145" fmla="*/ 477296 w 4816071"/>
              <a:gd name="connsiteY145" fmla="*/ 2401556 h 3024554"/>
              <a:gd name="connsiteX146" fmla="*/ 477296 w 4816071"/>
              <a:gd name="connsiteY146" fmla="*/ 2522136 h 3024554"/>
              <a:gd name="connsiteX147" fmla="*/ 487345 w 4816071"/>
              <a:gd name="connsiteY147" fmla="*/ 2637692 h 3024554"/>
              <a:gd name="connsiteX148" fmla="*/ 502417 w 4816071"/>
              <a:gd name="connsiteY148" fmla="*/ 2703006 h 3024554"/>
              <a:gd name="connsiteX149" fmla="*/ 487345 w 4816071"/>
              <a:gd name="connsiteY149" fmla="*/ 2783393 h 3024554"/>
              <a:gd name="connsiteX150" fmla="*/ 487345 w 4816071"/>
              <a:gd name="connsiteY150" fmla="*/ 2898949 h 3024554"/>
              <a:gd name="connsiteX151" fmla="*/ 472272 w 4816071"/>
              <a:gd name="connsiteY151" fmla="*/ 3024554 h 3024554"/>
              <a:gd name="connsiteX152" fmla="*/ 396910 w 4816071"/>
              <a:gd name="connsiteY152" fmla="*/ 3009481 h 3024554"/>
              <a:gd name="connsiteX153" fmla="*/ 381837 w 4816071"/>
              <a:gd name="connsiteY153" fmla="*/ 2803490 h 3024554"/>
              <a:gd name="connsiteX154" fmla="*/ 427055 w 4816071"/>
              <a:gd name="connsiteY154" fmla="*/ 2627644 h 3024554"/>
              <a:gd name="connsiteX155" fmla="*/ 411982 w 4816071"/>
              <a:gd name="connsiteY155" fmla="*/ 2416628 h 3024554"/>
              <a:gd name="connsiteX156" fmla="*/ 417006 w 4816071"/>
              <a:gd name="connsiteY156" fmla="*/ 2321169 h 3024554"/>
              <a:gd name="connsiteX157" fmla="*/ 432079 w 4816071"/>
              <a:gd name="connsiteY157" fmla="*/ 2240782 h 3024554"/>
              <a:gd name="connsiteX158" fmla="*/ 532562 w 4816071"/>
              <a:gd name="connsiteY158" fmla="*/ 2200589 h 3024554"/>
              <a:gd name="connsiteX159" fmla="*/ 653143 w 4816071"/>
              <a:gd name="connsiteY159" fmla="*/ 2190540 h 3024554"/>
              <a:gd name="connsiteX160" fmla="*/ 708408 w 4816071"/>
              <a:gd name="connsiteY160" fmla="*/ 2100105 h 3024554"/>
              <a:gd name="connsiteX161" fmla="*/ 733529 w 4816071"/>
              <a:gd name="connsiteY161" fmla="*/ 2034791 h 3024554"/>
              <a:gd name="connsiteX162" fmla="*/ 859134 w 4816071"/>
              <a:gd name="connsiteY162" fmla="*/ 1999622 h 3024554"/>
              <a:gd name="connsiteX163" fmla="*/ 828989 w 4816071"/>
              <a:gd name="connsiteY163" fmla="*/ 1904162 h 3024554"/>
              <a:gd name="connsiteX164" fmla="*/ 698360 w 4816071"/>
              <a:gd name="connsiteY164" fmla="*/ 1818751 h 3024554"/>
              <a:gd name="connsiteX165" fmla="*/ 673239 w 4816071"/>
              <a:gd name="connsiteY165" fmla="*/ 1678074 h 3024554"/>
              <a:gd name="connsiteX166" fmla="*/ 612949 w 4816071"/>
              <a:gd name="connsiteY166" fmla="*/ 1612760 h 3024554"/>
              <a:gd name="connsiteX167" fmla="*/ 557683 w 4816071"/>
              <a:gd name="connsiteY167" fmla="*/ 1457011 h 3024554"/>
              <a:gd name="connsiteX168" fmla="*/ 562707 w 4816071"/>
              <a:gd name="connsiteY168" fmla="*/ 1376624 h 3024554"/>
              <a:gd name="connsiteX169" fmla="*/ 547635 w 4816071"/>
              <a:gd name="connsiteY169" fmla="*/ 1301261 h 3024554"/>
              <a:gd name="connsiteX170" fmla="*/ 542611 w 4816071"/>
              <a:gd name="connsiteY170" fmla="*/ 1140488 h 3024554"/>
              <a:gd name="connsiteX171" fmla="*/ 547635 w 4816071"/>
              <a:gd name="connsiteY171" fmla="*/ 974690 h 3024554"/>
              <a:gd name="connsiteX172" fmla="*/ 572756 w 4816071"/>
              <a:gd name="connsiteY172" fmla="*/ 869182 h 3024554"/>
              <a:gd name="connsiteX173" fmla="*/ 582804 w 4816071"/>
              <a:gd name="connsiteY173" fmla="*/ 793819 h 3024554"/>
              <a:gd name="connsiteX174" fmla="*/ 537587 w 4816071"/>
              <a:gd name="connsiteY174" fmla="*/ 758650 h 3024554"/>
              <a:gd name="connsiteX175" fmla="*/ 401934 w 4816071"/>
              <a:gd name="connsiteY175" fmla="*/ 748602 h 3024554"/>
              <a:gd name="connsiteX176" fmla="*/ 286378 w 4816071"/>
              <a:gd name="connsiteY176" fmla="*/ 743578 h 3024554"/>
              <a:gd name="connsiteX177" fmla="*/ 251208 w 4816071"/>
              <a:gd name="connsiteY177" fmla="*/ 718457 h 3024554"/>
              <a:gd name="connsiteX178" fmla="*/ 145701 w 4816071"/>
              <a:gd name="connsiteY178" fmla="*/ 723481 h 3024554"/>
              <a:gd name="connsiteX179" fmla="*/ 65314 w 4816071"/>
              <a:gd name="connsiteY179" fmla="*/ 728505 h 3024554"/>
              <a:gd name="connsiteX180" fmla="*/ 0 w 4816071"/>
              <a:gd name="connsiteY180" fmla="*/ 698360 h 3024554"/>
              <a:gd name="connsiteX0" fmla="*/ 0 w 4872101"/>
              <a:gd name="connsiteY0" fmla="*/ 698360 h 3024554"/>
              <a:gd name="connsiteX1" fmla="*/ 65314 w 4872101"/>
              <a:gd name="connsiteY1" fmla="*/ 602901 h 3024554"/>
              <a:gd name="connsiteX2" fmla="*/ 140677 w 4872101"/>
              <a:gd name="connsiteY2" fmla="*/ 617973 h 3024554"/>
              <a:gd name="connsiteX3" fmla="*/ 236136 w 4872101"/>
              <a:gd name="connsiteY3" fmla="*/ 633046 h 3024554"/>
              <a:gd name="connsiteX4" fmla="*/ 336619 w 4872101"/>
              <a:gd name="connsiteY4" fmla="*/ 643094 h 3024554"/>
              <a:gd name="connsiteX5" fmla="*/ 386861 w 4872101"/>
              <a:gd name="connsiteY5" fmla="*/ 658167 h 3024554"/>
              <a:gd name="connsiteX6" fmla="*/ 467248 w 4872101"/>
              <a:gd name="connsiteY6" fmla="*/ 653143 h 3024554"/>
              <a:gd name="connsiteX7" fmla="*/ 592852 w 4872101"/>
              <a:gd name="connsiteY7" fmla="*/ 708408 h 3024554"/>
              <a:gd name="connsiteX8" fmla="*/ 648118 w 4872101"/>
              <a:gd name="connsiteY8" fmla="*/ 743578 h 3024554"/>
              <a:gd name="connsiteX9" fmla="*/ 633046 w 4872101"/>
              <a:gd name="connsiteY9" fmla="*/ 834013 h 3024554"/>
              <a:gd name="connsiteX10" fmla="*/ 607925 w 4872101"/>
              <a:gd name="connsiteY10" fmla="*/ 919424 h 3024554"/>
              <a:gd name="connsiteX11" fmla="*/ 602901 w 4872101"/>
              <a:gd name="connsiteY11" fmla="*/ 1019907 h 3024554"/>
              <a:gd name="connsiteX12" fmla="*/ 592852 w 4872101"/>
              <a:gd name="connsiteY12" fmla="*/ 1095270 h 3024554"/>
              <a:gd name="connsiteX13" fmla="*/ 607925 w 4872101"/>
              <a:gd name="connsiteY13" fmla="*/ 1215850 h 3024554"/>
              <a:gd name="connsiteX14" fmla="*/ 653143 w 4872101"/>
              <a:gd name="connsiteY14" fmla="*/ 1316334 h 3024554"/>
              <a:gd name="connsiteX15" fmla="*/ 703384 w 4872101"/>
              <a:gd name="connsiteY15" fmla="*/ 1376624 h 3024554"/>
              <a:gd name="connsiteX16" fmla="*/ 703384 w 4872101"/>
              <a:gd name="connsiteY16" fmla="*/ 1467059 h 3024554"/>
              <a:gd name="connsiteX17" fmla="*/ 708408 w 4872101"/>
              <a:gd name="connsiteY17" fmla="*/ 1562518 h 3024554"/>
              <a:gd name="connsiteX18" fmla="*/ 753626 w 4872101"/>
              <a:gd name="connsiteY18" fmla="*/ 1668026 h 3024554"/>
              <a:gd name="connsiteX19" fmla="*/ 803868 w 4872101"/>
              <a:gd name="connsiteY19" fmla="*/ 1748413 h 3024554"/>
              <a:gd name="connsiteX20" fmla="*/ 884255 w 4872101"/>
              <a:gd name="connsiteY20" fmla="*/ 1778558 h 3024554"/>
              <a:gd name="connsiteX21" fmla="*/ 894303 w 4872101"/>
              <a:gd name="connsiteY21" fmla="*/ 1683099 h 3024554"/>
              <a:gd name="connsiteX22" fmla="*/ 864158 w 4872101"/>
              <a:gd name="connsiteY22" fmla="*/ 1632857 h 3024554"/>
              <a:gd name="connsiteX23" fmla="*/ 834013 w 4872101"/>
              <a:gd name="connsiteY23" fmla="*/ 1527349 h 3024554"/>
              <a:gd name="connsiteX24" fmla="*/ 889279 w 4872101"/>
              <a:gd name="connsiteY24" fmla="*/ 1477107 h 3024554"/>
              <a:gd name="connsiteX25" fmla="*/ 974690 w 4872101"/>
              <a:gd name="connsiteY25" fmla="*/ 1552470 h 3024554"/>
              <a:gd name="connsiteX26" fmla="*/ 1040004 w 4872101"/>
              <a:gd name="connsiteY26" fmla="*/ 1572567 h 3024554"/>
              <a:gd name="connsiteX27" fmla="*/ 1105318 w 4872101"/>
              <a:gd name="connsiteY27" fmla="*/ 1602712 h 3024554"/>
              <a:gd name="connsiteX28" fmla="*/ 1251019 w 4872101"/>
              <a:gd name="connsiteY28" fmla="*/ 1607736 h 3024554"/>
              <a:gd name="connsiteX29" fmla="*/ 1361551 w 4872101"/>
              <a:gd name="connsiteY29" fmla="*/ 1577591 h 3024554"/>
              <a:gd name="connsiteX30" fmla="*/ 1416817 w 4872101"/>
              <a:gd name="connsiteY30" fmla="*/ 1617784 h 3024554"/>
              <a:gd name="connsiteX31" fmla="*/ 1522325 w 4872101"/>
              <a:gd name="connsiteY31" fmla="*/ 1602712 h 3024554"/>
              <a:gd name="connsiteX32" fmla="*/ 1522325 w 4872101"/>
              <a:gd name="connsiteY32" fmla="*/ 1492180 h 3024554"/>
              <a:gd name="connsiteX33" fmla="*/ 1592663 w 4872101"/>
              <a:gd name="connsiteY33" fmla="*/ 1477107 h 3024554"/>
              <a:gd name="connsiteX34" fmla="*/ 1718268 w 4872101"/>
              <a:gd name="connsiteY34" fmla="*/ 1457011 h 3024554"/>
              <a:gd name="connsiteX35" fmla="*/ 1768510 w 4872101"/>
              <a:gd name="connsiteY35" fmla="*/ 1502228 h 3024554"/>
              <a:gd name="connsiteX36" fmla="*/ 1818751 w 4872101"/>
              <a:gd name="connsiteY36" fmla="*/ 1542422 h 3024554"/>
              <a:gd name="connsiteX37" fmla="*/ 1874017 w 4872101"/>
              <a:gd name="connsiteY37" fmla="*/ 1502228 h 3024554"/>
              <a:gd name="connsiteX38" fmla="*/ 1974501 w 4872101"/>
              <a:gd name="connsiteY38" fmla="*/ 1426866 h 3024554"/>
              <a:gd name="connsiteX39" fmla="*/ 2044839 w 4872101"/>
              <a:gd name="connsiteY39" fmla="*/ 1482132 h 3024554"/>
              <a:gd name="connsiteX40" fmla="*/ 2235758 w 4872101"/>
              <a:gd name="connsiteY40" fmla="*/ 1421841 h 3024554"/>
              <a:gd name="connsiteX41" fmla="*/ 2321169 w 4872101"/>
              <a:gd name="connsiteY41" fmla="*/ 1371600 h 3024554"/>
              <a:gd name="connsiteX42" fmla="*/ 2421652 w 4872101"/>
              <a:gd name="connsiteY42" fmla="*/ 1386672 h 3024554"/>
              <a:gd name="connsiteX43" fmla="*/ 2517112 w 4872101"/>
              <a:gd name="connsiteY43" fmla="*/ 1441938 h 3024554"/>
              <a:gd name="connsiteX44" fmla="*/ 2572378 w 4872101"/>
              <a:gd name="connsiteY44" fmla="*/ 1356527 h 3024554"/>
              <a:gd name="connsiteX45" fmla="*/ 2672861 w 4872101"/>
              <a:gd name="connsiteY45" fmla="*/ 1321358 h 3024554"/>
              <a:gd name="connsiteX46" fmla="*/ 2753248 w 4872101"/>
              <a:gd name="connsiteY46" fmla="*/ 1361551 h 3024554"/>
              <a:gd name="connsiteX47" fmla="*/ 2888901 w 4872101"/>
              <a:gd name="connsiteY47" fmla="*/ 1256044 h 3024554"/>
              <a:gd name="connsiteX48" fmla="*/ 2959239 w 4872101"/>
              <a:gd name="connsiteY48" fmla="*/ 1215850 h 3024554"/>
              <a:gd name="connsiteX49" fmla="*/ 2954215 w 4872101"/>
              <a:gd name="connsiteY49" fmla="*/ 1135463 h 3024554"/>
              <a:gd name="connsiteX50" fmla="*/ 3009481 w 4872101"/>
              <a:gd name="connsiteY50" fmla="*/ 1045028 h 3024554"/>
              <a:gd name="connsiteX51" fmla="*/ 3089868 w 4872101"/>
              <a:gd name="connsiteY51" fmla="*/ 1019907 h 3024554"/>
              <a:gd name="connsiteX52" fmla="*/ 3280787 w 4872101"/>
              <a:gd name="connsiteY52" fmla="*/ 959617 h 3024554"/>
              <a:gd name="connsiteX53" fmla="*/ 3406391 w 4872101"/>
              <a:gd name="connsiteY53" fmla="*/ 919424 h 3024554"/>
              <a:gd name="connsiteX54" fmla="*/ 3411415 w 4872101"/>
              <a:gd name="connsiteY54" fmla="*/ 919424 h 3024554"/>
              <a:gd name="connsiteX55" fmla="*/ 3431512 w 4872101"/>
              <a:gd name="connsiteY55" fmla="*/ 869182 h 3024554"/>
              <a:gd name="connsiteX56" fmla="*/ 3471705 w 4872101"/>
              <a:gd name="connsiteY56" fmla="*/ 844061 h 3024554"/>
              <a:gd name="connsiteX57" fmla="*/ 3577213 w 4872101"/>
              <a:gd name="connsiteY57" fmla="*/ 869182 h 3024554"/>
              <a:gd name="connsiteX58" fmla="*/ 3617406 w 4872101"/>
              <a:gd name="connsiteY58" fmla="*/ 803868 h 3024554"/>
              <a:gd name="connsiteX59" fmla="*/ 3582237 w 4872101"/>
              <a:gd name="connsiteY59" fmla="*/ 703384 h 3024554"/>
              <a:gd name="connsiteX60" fmla="*/ 3632479 w 4872101"/>
              <a:gd name="connsiteY60" fmla="*/ 628022 h 3024554"/>
              <a:gd name="connsiteX61" fmla="*/ 3682721 w 4872101"/>
              <a:gd name="connsiteY61" fmla="*/ 612949 h 3024554"/>
              <a:gd name="connsiteX62" fmla="*/ 3768132 w 4872101"/>
              <a:gd name="connsiteY62" fmla="*/ 602901 h 3024554"/>
              <a:gd name="connsiteX63" fmla="*/ 3853543 w 4872101"/>
              <a:gd name="connsiteY63" fmla="*/ 572756 h 3024554"/>
              <a:gd name="connsiteX64" fmla="*/ 3858567 w 4872101"/>
              <a:gd name="connsiteY64" fmla="*/ 401934 h 3024554"/>
              <a:gd name="connsiteX65" fmla="*/ 3999244 w 4872101"/>
              <a:gd name="connsiteY65" fmla="*/ 371789 h 3024554"/>
              <a:gd name="connsiteX66" fmla="*/ 4049485 w 4872101"/>
              <a:gd name="connsiteY66" fmla="*/ 331595 h 3024554"/>
              <a:gd name="connsiteX67" fmla="*/ 4099727 w 4872101"/>
              <a:gd name="connsiteY67" fmla="*/ 266281 h 3024554"/>
              <a:gd name="connsiteX68" fmla="*/ 4165041 w 4872101"/>
              <a:gd name="connsiteY68" fmla="*/ 231112 h 3024554"/>
              <a:gd name="connsiteX69" fmla="*/ 4240404 w 4872101"/>
              <a:gd name="connsiteY69" fmla="*/ 130628 h 3024554"/>
              <a:gd name="connsiteX70" fmla="*/ 4285622 w 4872101"/>
              <a:gd name="connsiteY70" fmla="*/ 80387 h 3024554"/>
              <a:gd name="connsiteX71" fmla="*/ 4285622 w 4872101"/>
              <a:gd name="connsiteY71" fmla="*/ 80387 h 3024554"/>
              <a:gd name="connsiteX72" fmla="*/ 4340888 w 4872101"/>
              <a:gd name="connsiteY72" fmla="*/ 0 h 3024554"/>
              <a:gd name="connsiteX73" fmla="*/ 4431323 w 4872101"/>
              <a:gd name="connsiteY73" fmla="*/ 25121 h 3024554"/>
              <a:gd name="connsiteX74" fmla="*/ 4371033 w 4872101"/>
              <a:gd name="connsiteY74" fmla="*/ 170822 h 3024554"/>
              <a:gd name="connsiteX75" fmla="*/ 4300694 w 4872101"/>
              <a:gd name="connsiteY75" fmla="*/ 200967 h 3024554"/>
              <a:gd name="connsiteX76" fmla="*/ 4872101 w 4872101"/>
              <a:gd name="connsiteY76" fmla="*/ 737708 h 3024554"/>
              <a:gd name="connsiteX77" fmla="*/ 4816071 w 4872101"/>
              <a:gd name="connsiteY77" fmla="*/ 796490 h 3024554"/>
              <a:gd name="connsiteX78" fmla="*/ 4759648 w 4872101"/>
              <a:gd name="connsiteY78" fmla="*/ 812401 h 3024554"/>
              <a:gd name="connsiteX79" fmla="*/ 4711352 w 4872101"/>
              <a:gd name="connsiteY79" fmla="*/ 940684 h 3024554"/>
              <a:gd name="connsiteX80" fmla="*/ 4620153 w 4872101"/>
              <a:gd name="connsiteY80" fmla="*/ 1058918 h 3024554"/>
              <a:gd name="connsiteX81" fmla="*/ 4538238 w 4872101"/>
              <a:gd name="connsiteY81" fmla="*/ 1117701 h 3024554"/>
              <a:gd name="connsiteX82" fmla="*/ 4298702 w 4872101"/>
              <a:gd name="connsiteY82" fmla="*/ 973342 h 3024554"/>
              <a:gd name="connsiteX83" fmla="*/ 4205581 w 4872101"/>
              <a:gd name="connsiteY83" fmla="*/ 913389 h 3024554"/>
              <a:gd name="connsiteX84" fmla="*/ 4077685 w 4872101"/>
              <a:gd name="connsiteY84" fmla="*/ 846234 h 3024554"/>
              <a:gd name="connsiteX85" fmla="*/ 3984171 w 4872101"/>
              <a:gd name="connsiteY85" fmla="*/ 668215 h 3024554"/>
              <a:gd name="connsiteX86" fmla="*/ 3883688 w 4872101"/>
              <a:gd name="connsiteY86" fmla="*/ 643094 h 3024554"/>
              <a:gd name="connsiteX87" fmla="*/ 3813349 w 4872101"/>
              <a:gd name="connsiteY87" fmla="*/ 643094 h 3024554"/>
              <a:gd name="connsiteX88" fmla="*/ 3707841 w 4872101"/>
              <a:gd name="connsiteY88" fmla="*/ 658167 h 3024554"/>
              <a:gd name="connsiteX89" fmla="*/ 3687745 w 4872101"/>
              <a:gd name="connsiteY89" fmla="*/ 693336 h 3024554"/>
              <a:gd name="connsiteX90" fmla="*/ 3682721 w 4872101"/>
              <a:gd name="connsiteY90" fmla="*/ 748602 h 3024554"/>
              <a:gd name="connsiteX91" fmla="*/ 3662624 w 4872101"/>
              <a:gd name="connsiteY91" fmla="*/ 813916 h 3024554"/>
              <a:gd name="connsiteX92" fmla="*/ 3647551 w 4872101"/>
              <a:gd name="connsiteY92" fmla="*/ 879230 h 3024554"/>
              <a:gd name="connsiteX93" fmla="*/ 3627455 w 4872101"/>
              <a:gd name="connsiteY93" fmla="*/ 899327 h 3024554"/>
              <a:gd name="connsiteX94" fmla="*/ 3506874 w 4872101"/>
              <a:gd name="connsiteY94" fmla="*/ 934496 h 3024554"/>
              <a:gd name="connsiteX95" fmla="*/ 3476729 w 4872101"/>
              <a:gd name="connsiteY95" fmla="*/ 949569 h 3024554"/>
              <a:gd name="connsiteX96" fmla="*/ 3411415 w 4872101"/>
              <a:gd name="connsiteY96" fmla="*/ 959617 h 3024554"/>
              <a:gd name="connsiteX97" fmla="*/ 3341077 w 4872101"/>
              <a:gd name="connsiteY97" fmla="*/ 1004835 h 3024554"/>
              <a:gd name="connsiteX98" fmla="*/ 3240593 w 4872101"/>
              <a:gd name="connsiteY98" fmla="*/ 1029956 h 3024554"/>
              <a:gd name="connsiteX99" fmla="*/ 3155182 w 4872101"/>
              <a:gd name="connsiteY99" fmla="*/ 1040004 h 3024554"/>
              <a:gd name="connsiteX100" fmla="*/ 3079819 w 4872101"/>
              <a:gd name="connsiteY100" fmla="*/ 1080198 h 3024554"/>
              <a:gd name="connsiteX101" fmla="*/ 3074795 w 4872101"/>
              <a:gd name="connsiteY101" fmla="*/ 1135463 h 3024554"/>
              <a:gd name="connsiteX102" fmla="*/ 3014505 w 4872101"/>
              <a:gd name="connsiteY102" fmla="*/ 1175657 h 3024554"/>
              <a:gd name="connsiteX103" fmla="*/ 3009481 w 4872101"/>
              <a:gd name="connsiteY103" fmla="*/ 1230923 h 3024554"/>
              <a:gd name="connsiteX104" fmla="*/ 2964263 w 4872101"/>
              <a:gd name="connsiteY104" fmla="*/ 1286189 h 3024554"/>
              <a:gd name="connsiteX105" fmla="*/ 2919046 w 4872101"/>
              <a:gd name="connsiteY105" fmla="*/ 1331406 h 3024554"/>
              <a:gd name="connsiteX106" fmla="*/ 2843683 w 4872101"/>
              <a:gd name="connsiteY106" fmla="*/ 1376624 h 3024554"/>
              <a:gd name="connsiteX107" fmla="*/ 2748224 w 4872101"/>
              <a:gd name="connsiteY107" fmla="*/ 1416817 h 3024554"/>
              <a:gd name="connsiteX108" fmla="*/ 2662813 w 4872101"/>
              <a:gd name="connsiteY108" fmla="*/ 1467059 h 3024554"/>
              <a:gd name="connsiteX109" fmla="*/ 2622619 w 4872101"/>
              <a:gd name="connsiteY109" fmla="*/ 1457011 h 3024554"/>
              <a:gd name="connsiteX110" fmla="*/ 2542233 w 4872101"/>
              <a:gd name="connsiteY110" fmla="*/ 1487156 h 3024554"/>
              <a:gd name="connsiteX111" fmla="*/ 2466870 w 4872101"/>
              <a:gd name="connsiteY111" fmla="*/ 1527349 h 3024554"/>
              <a:gd name="connsiteX112" fmla="*/ 2376435 w 4872101"/>
              <a:gd name="connsiteY112" fmla="*/ 1492180 h 3024554"/>
              <a:gd name="connsiteX113" fmla="*/ 2306096 w 4872101"/>
              <a:gd name="connsiteY113" fmla="*/ 1482132 h 3024554"/>
              <a:gd name="connsiteX114" fmla="*/ 2210637 w 4872101"/>
              <a:gd name="connsiteY114" fmla="*/ 1507252 h 3024554"/>
              <a:gd name="connsiteX115" fmla="*/ 2130250 w 4872101"/>
              <a:gd name="connsiteY115" fmla="*/ 1542422 h 3024554"/>
              <a:gd name="connsiteX116" fmla="*/ 2095081 w 4872101"/>
              <a:gd name="connsiteY116" fmla="*/ 1582615 h 3024554"/>
              <a:gd name="connsiteX117" fmla="*/ 2004646 w 4872101"/>
              <a:gd name="connsiteY117" fmla="*/ 1577591 h 3024554"/>
              <a:gd name="connsiteX118" fmla="*/ 1909187 w 4872101"/>
              <a:gd name="connsiteY118" fmla="*/ 1562518 h 3024554"/>
              <a:gd name="connsiteX119" fmla="*/ 1858945 w 4872101"/>
              <a:gd name="connsiteY119" fmla="*/ 1607736 h 3024554"/>
              <a:gd name="connsiteX120" fmla="*/ 1798655 w 4872101"/>
              <a:gd name="connsiteY120" fmla="*/ 1627833 h 3024554"/>
              <a:gd name="connsiteX121" fmla="*/ 1718268 w 4872101"/>
              <a:gd name="connsiteY121" fmla="*/ 1592663 h 3024554"/>
              <a:gd name="connsiteX122" fmla="*/ 1683099 w 4872101"/>
              <a:gd name="connsiteY122" fmla="*/ 1577591 h 3024554"/>
              <a:gd name="connsiteX123" fmla="*/ 1592663 w 4872101"/>
              <a:gd name="connsiteY123" fmla="*/ 1612760 h 3024554"/>
              <a:gd name="connsiteX124" fmla="*/ 1557494 w 4872101"/>
              <a:gd name="connsiteY124" fmla="*/ 1668026 h 3024554"/>
              <a:gd name="connsiteX125" fmla="*/ 1441938 w 4872101"/>
              <a:gd name="connsiteY125" fmla="*/ 1683099 h 3024554"/>
              <a:gd name="connsiteX126" fmla="*/ 1341455 w 4872101"/>
              <a:gd name="connsiteY126" fmla="*/ 1663002 h 3024554"/>
              <a:gd name="connsiteX127" fmla="*/ 1251019 w 4872101"/>
              <a:gd name="connsiteY127" fmla="*/ 1678074 h 3024554"/>
              <a:gd name="connsiteX128" fmla="*/ 1326382 w 4872101"/>
              <a:gd name="connsiteY128" fmla="*/ 1813727 h 3024554"/>
              <a:gd name="connsiteX129" fmla="*/ 1261068 w 4872101"/>
              <a:gd name="connsiteY129" fmla="*/ 1909187 h 3024554"/>
              <a:gd name="connsiteX130" fmla="*/ 1175657 w 4872101"/>
              <a:gd name="connsiteY130" fmla="*/ 1949380 h 3024554"/>
              <a:gd name="connsiteX131" fmla="*/ 1115367 w 4872101"/>
              <a:gd name="connsiteY131" fmla="*/ 1954404 h 3024554"/>
              <a:gd name="connsiteX132" fmla="*/ 1055077 w 4872101"/>
              <a:gd name="connsiteY132" fmla="*/ 1989573 h 3024554"/>
              <a:gd name="connsiteX133" fmla="*/ 994787 w 4872101"/>
              <a:gd name="connsiteY133" fmla="*/ 2014694 h 3024554"/>
              <a:gd name="connsiteX134" fmla="*/ 969666 w 4872101"/>
              <a:gd name="connsiteY134" fmla="*/ 2105129 h 3024554"/>
              <a:gd name="connsiteX135" fmla="*/ 929472 w 4872101"/>
              <a:gd name="connsiteY135" fmla="*/ 2140299 h 3024554"/>
              <a:gd name="connsiteX136" fmla="*/ 929472 w 4872101"/>
              <a:gd name="connsiteY136" fmla="*/ 2200589 h 3024554"/>
              <a:gd name="connsiteX137" fmla="*/ 844061 w 4872101"/>
              <a:gd name="connsiteY137" fmla="*/ 2235758 h 3024554"/>
              <a:gd name="connsiteX138" fmla="*/ 778747 w 4872101"/>
              <a:gd name="connsiteY138" fmla="*/ 2230734 h 3024554"/>
              <a:gd name="connsiteX139" fmla="*/ 738554 w 4872101"/>
              <a:gd name="connsiteY139" fmla="*/ 2255855 h 3024554"/>
              <a:gd name="connsiteX140" fmla="*/ 678263 w 4872101"/>
              <a:gd name="connsiteY140" fmla="*/ 2270927 h 3024554"/>
              <a:gd name="connsiteX141" fmla="*/ 638070 w 4872101"/>
              <a:gd name="connsiteY141" fmla="*/ 2270927 h 3024554"/>
              <a:gd name="connsiteX142" fmla="*/ 587828 w 4872101"/>
              <a:gd name="connsiteY142" fmla="*/ 2316145 h 3024554"/>
              <a:gd name="connsiteX143" fmla="*/ 542611 w 4872101"/>
              <a:gd name="connsiteY143" fmla="*/ 2336241 h 3024554"/>
              <a:gd name="connsiteX144" fmla="*/ 487345 w 4872101"/>
              <a:gd name="connsiteY144" fmla="*/ 2336241 h 3024554"/>
              <a:gd name="connsiteX145" fmla="*/ 477296 w 4872101"/>
              <a:gd name="connsiteY145" fmla="*/ 2401556 h 3024554"/>
              <a:gd name="connsiteX146" fmla="*/ 477296 w 4872101"/>
              <a:gd name="connsiteY146" fmla="*/ 2522136 h 3024554"/>
              <a:gd name="connsiteX147" fmla="*/ 487345 w 4872101"/>
              <a:gd name="connsiteY147" fmla="*/ 2637692 h 3024554"/>
              <a:gd name="connsiteX148" fmla="*/ 502417 w 4872101"/>
              <a:gd name="connsiteY148" fmla="*/ 2703006 h 3024554"/>
              <a:gd name="connsiteX149" fmla="*/ 487345 w 4872101"/>
              <a:gd name="connsiteY149" fmla="*/ 2783393 h 3024554"/>
              <a:gd name="connsiteX150" fmla="*/ 487345 w 4872101"/>
              <a:gd name="connsiteY150" fmla="*/ 2898949 h 3024554"/>
              <a:gd name="connsiteX151" fmla="*/ 472272 w 4872101"/>
              <a:gd name="connsiteY151" fmla="*/ 3024554 h 3024554"/>
              <a:gd name="connsiteX152" fmla="*/ 396910 w 4872101"/>
              <a:gd name="connsiteY152" fmla="*/ 3009481 h 3024554"/>
              <a:gd name="connsiteX153" fmla="*/ 381837 w 4872101"/>
              <a:gd name="connsiteY153" fmla="*/ 2803490 h 3024554"/>
              <a:gd name="connsiteX154" fmla="*/ 427055 w 4872101"/>
              <a:gd name="connsiteY154" fmla="*/ 2627644 h 3024554"/>
              <a:gd name="connsiteX155" fmla="*/ 411982 w 4872101"/>
              <a:gd name="connsiteY155" fmla="*/ 2416628 h 3024554"/>
              <a:gd name="connsiteX156" fmla="*/ 417006 w 4872101"/>
              <a:gd name="connsiteY156" fmla="*/ 2321169 h 3024554"/>
              <a:gd name="connsiteX157" fmla="*/ 432079 w 4872101"/>
              <a:gd name="connsiteY157" fmla="*/ 2240782 h 3024554"/>
              <a:gd name="connsiteX158" fmla="*/ 532562 w 4872101"/>
              <a:gd name="connsiteY158" fmla="*/ 2200589 h 3024554"/>
              <a:gd name="connsiteX159" fmla="*/ 653143 w 4872101"/>
              <a:gd name="connsiteY159" fmla="*/ 2190540 h 3024554"/>
              <a:gd name="connsiteX160" fmla="*/ 708408 w 4872101"/>
              <a:gd name="connsiteY160" fmla="*/ 2100105 h 3024554"/>
              <a:gd name="connsiteX161" fmla="*/ 733529 w 4872101"/>
              <a:gd name="connsiteY161" fmla="*/ 2034791 h 3024554"/>
              <a:gd name="connsiteX162" fmla="*/ 859134 w 4872101"/>
              <a:gd name="connsiteY162" fmla="*/ 1999622 h 3024554"/>
              <a:gd name="connsiteX163" fmla="*/ 828989 w 4872101"/>
              <a:gd name="connsiteY163" fmla="*/ 1904162 h 3024554"/>
              <a:gd name="connsiteX164" fmla="*/ 698360 w 4872101"/>
              <a:gd name="connsiteY164" fmla="*/ 1818751 h 3024554"/>
              <a:gd name="connsiteX165" fmla="*/ 673239 w 4872101"/>
              <a:gd name="connsiteY165" fmla="*/ 1678074 h 3024554"/>
              <a:gd name="connsiteX166" fmla="*/ 612949 w 4872101"/>
              <a:gd name="connsiteY166" fmla="*/ 1612760 h 3024554"/>
              <a:gd name="connsiteX167" fmla="*/ 557683 w 4872101"/>
              <a:gd name="connsiteY167" fmla="*/ 1457011 h 3024554"/>
              <a:gd name="connsiteX168" fmla="*/ 562707 w 4872101"/>
              <a:gd name="connsiteY168" fmla="*/ 1376624 h 3024554"/>
              <a:gd name="connsiteX169" fmla="*/ 547635 w 4872101"/>
              <a:gd name="connsiteY169" fmla="*/ 1301261 h 3024554"/>
              <a:gd name="connsiteX170" fmla="*/ 542611 w 4872101"/>
              <a:gd name="connsiteY170" fmla="*/ 1140488 h 3024554"/>
              <a:gd name="connsiteX171" fmla="*/ 547635 w 4872101"/>
              <a:gd name="connsiteY171" fmla="*/ 974690 h 3024554"/>
              <a:gd name="connsiteX172" fmla="*/ 572756 w 4872101"/>
              <a:gd name="connsiteY172" fmla="*/ 869182 h 3024554"/>
              <a:gd name="connsiteX173" fmla="*/ 582804 w 4872101"/>
              <a:gd name="connsiteY173" fmla="*/ 793819 h 3024554"/>
              <a:gd name="connsiteX174" fmla="*/ 537587 w 4872101"/>
              <a:gd name="connsiteY174" fmla="*/ 758650 h 3024554"/>
              <a:gd name="connsiteX175" fmla="*/ 401934 w 4872101"/>
              <a:gd name="connsiteY175" fmla="*/ 748602 h 3024554"/>
              <a:gd name="connsiteX176" fmla="*/ 286378 w 4872101"/>
              <a:gd name="connsiteY176" fmla="*/ 743578 h 3024554"/>
              <a:gd name="connsiteX177" fmla="*/ 251208 w 4872101"/>
              <a:gd name="connsiteY177" fmla="*/ 718457 h 3024554"/>
              <a:gd name="connsiteX178" fmla="*/ 145701 w 4872101"/>
              <a:gd name="connsiteY178" fmla="*/ 723481 h 3024554"/>
              <a:gd name="connsiteX179" fmla="*/ 65314 w 4872101"/>
              <a:gd name="connsiteY179" fmla="*/ 728505 h 3024554"/>
              <a:gd name="connsiteX180" fmla="*/ 0 w 487210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431323 w 4955961"/>
              <a:gd name="connsiteY73" fmla="*/ 25121 h 3024554"/>
              <a:gd name="connsiteX74" fmla="*/ 4371033 w 4955961"/>
              <a:gd name="connsiteY74" fmla="*/ 170822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431323 w 4955961"/>
              <a:gd name="connsiteY73" fmla="*/ 25121 h 3024554"/>
              <a:gd name="connsiteX74" fmla="*/ 4927392 w 4955961"/>
              <a:gd name="connsiteY74" fmla="*/ 627345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746593 w 4955961"/>
              <a:gd name="connsiteY73" fmla="*/ 560354 h 3024554"/>
              <a:gd name="connsiteX74" fmla="*/ 4927392 w 4955961"/>
              <a:gd name="connsiteY74" fmla="*/ 627345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285622 w 4955961"/>
              <a:gd name="connsiteY71" fmla="*/ 0 h 2944167"/>
              <a:gd name="connsiteX72" fmla="*/ 4649976 w 4955961"/>
              <a:gd name="connsiteY72" fmla="*/ 517815 h 2944167"/>
              <a:gd name="connsiteX73" fmla="*/ 4746593 w 4955961"/>
              <a:gd name="connsiteY73" fmla="*/ 479967 h 2944167"/>
              <a:gd name="connsiteX74" fmla="*/ 4927392 w 4955961"/>
              <a:gd name="connsiteY74" fmla="*/ 546958 h 2944167"/>
              <a:gd name="connsiteX75" fmla="*/ 4955961 w 4955961"/>
              <a:gd name="connsiteY75" fmla="*/ 632200 h 2944167"/>
              <a:gd name="connsiteX76" fmla="*/ 4872101 w 4955961"/>
              <a:gd name="connsiteY76" fmla="*/ 657321 h 2944167"/>
              <a:gd name="connsiteX77" fmla="*/ 4816071 w 4955961"/>
              <a:gd name="connsiteY77" fmla="*/ 716103 h 2944167"/>
              <a:gd name="connsiteX78" fmla="*/ 4759648 w 4955961"/>
              <a:gd name="connsiteY78" fmla="*/ 732014 h 2944167"/>
              <a:gd name="connsiteX79" fmla="*/ 4711352 w 4955961"/>
              <a:gd name="connsiteY79" fmla="*/ 860297 h 2944167"/>
              <a:gd name="connsiteX80" fmla="*/ 4620153 w 4955961"/>
              <a:gd name="connsiteY80" fmla="*/ 978531 h 2944167"/>
              <a:gd name="connsiteX81" fmla="*/ 4538238 w 4955961"/>
              <a:gd name="connsiteY81" fmla="*/ 1037314 h 2944167"/>
              <a:gd name="connsiteX82" fmla="*/ 4298702 w 4955961"/>
              <a:gd name="connsiteY82" fmla="*/ 892955 h 2944167"/>
              <a:gd name="connsiteX83" fmla="*/ 4205581 w 4955961"/>
              <a:gd name="connsiteY83" fmla="*/ 833002 h 2944167"/>
              <a:gd name="connsiteX84" fmla="*/ 4077685 w 4955961"/>
              <a:gd name="connsiteY84" fmla="*/ 765847 h 2944167"/>
              <a:gd name="connsiteX85" fmla="*/ 3984171 w 4955961"/>
              <a:gd name="connsiteY85" fmla="*/ 587828 h 2944167"/>
              <a:gd name="connsiteX86" fmla="*/ 3883688 w 4955961"/>
              <a:gd name="connsiteY86" fmla="*/ 562707 h 2944167"/>
              <a:gd name="connsiteX87" fmla="*/ 3813349 w 4955961"/>
              <a:gd name="connsiteY87" fmla="*/ 562707 h 2944167"/>
              <a:gd name="connsiteX88" fmla="*/ 3707841 w 4955961"/>
              <a:gd name="connsiteY88" fmla="*/ 577780 h 2944167"/>
              <a:gd name="connsiteX89" fmla="*/ 3687745 w 4955961"/>
              <a:gd name="connsiteY89" fmla="*/ 612949 h 2944167"/>
              <a:gd name="connsiteX90" fmla="*/ 3682721 w 4955961"/>
              <a:gd name="connsiteY90" fmla="*/ 668215 h 2944167"/>
              <a:gd name="connsiteX91" fmla="*/ 3662624 w 4955961"/>
              <a:gd name="connsiteY91" fmla="*/ 733529 h 2944167"/>
              <a:gd name="connsiteX92" fmla="*/ 3647551 w 4955961"/>
              <a:gd name="connsiteY92" fmla="*/ 798843 h 2944167"/>
              <a:gd name="connsiteX93" fmla="*/ 3627455 w 4955961"/>
              <a:gd name="connsiteY93" fmla="*/ 818940 h 2944167"/>
              <a:gd name="connsiteX94" fmla="*/ 3506874 w 4955961"/>
              <a:gd name="connsiteY94" fmla="*/ 854109 h 2944167"/>
              <a:gd name="connsiteX95" fmla="*/ 3476729 w 4955961"/>
              <a:gd name="connsiteY95" fmla="*/ 869182 h 2944167"/>
              <a:gd name="connsiteX96" fmla="*/ 3411415 w 4955961"/>
              <a:gd name="connsiteY96" fmla="*/ 879230 h 2944167"/>
              <a:gd name="connsiteX97" fmla="*/ 3341077 w 4955961"/>
              <a:gd name="connsiteY97" fmla="*/ 924448 h 2944167"/>
              <a:gd name="connsiteX98" fmla="*/ 3240593 w 4955961"/>
              <a:gd name="connsiteY98" fmla="*/ 949569 h 2944167"/>
              <a:gd name="connsiteX99" fmla="*/ 3155182 w 4955961"/>
              <a:gd name="connsiteY99" fmla="*/ 959617 h 2944167"/>
              <a:gd name="connsiteX100" fmla="*/ 3079819 w 4955961"/>
              <a:gd name="connsiteY100" fmla="*/ 999811 h 2944167"/>
              <a:gd name="connsiteX101" fmla="*/ 3074795 w 4955961"/>
              <a:gd name="connsiteY101" fmla="*/ 1055076 h 2944167"/>
              <a:gd name="connsiteX102" fmla="*/ 3014505 w 4955961"/>
              <a:gd name="connsiteY102" fmla="*/ 1095270 h 2944167"/>
              <a:gd name="connsiteX103" fmla="*/ 3009481 w 4955961"/>
              <a:gd name="connsiteY103" fmla="*/ 1150536 h 2944167"/>
              <a:gd name="connsiteX104" fmla="*/ 2964263 w 4955961"/>
              <a:gd name="connsiteY104" fmla="*/ 1205802 h 2944167"/>
              <a:gd name="connsiteX105" fmla="*/ 2919046 w 4955961"/>
              <a:gd name="connsiteY105" fmla="*/ 1251019 h 2944167"/>
              <a:gd name="connsiteX106" fmla="*/ 2843683 w 4955961"/>
              <a:gd name="connsiteY106" fmla="*/ 1296237 h 2944167"/>
              <a:gd name="connsiteX107" fmla="*/ 2748224 w 4955961"/>
              <a:gd name="connsiteY107" fmla="*/ 1336430 h 2944167"/>
              <a:gd name="connsiteX108" fmla="*/ 2662813 w 4955961"/>
              <a:gd name="connsiteY108" fmla="*/ 1386672 h 2944167"/>
              <a:gd name="connsiteX109" fmla="*/ 2622619 w 4955961"/>
              <a:gd name="connsiteY109" fmla="*/ 1376624 h 2944167"/>
              <a:gd name="connsiteX110" fmla="*/ 2542233 w 4955961"/>
              <a:gd name="connsiteY110" fmla="*/ 1406769 h 2944167"/>
              <a:gd name="connsiteX111" fmla="*/ 2466870 w 4955961"/>
              <a:gd name="connsiteY111" fmla="*/ 1446962 h 2944167"/>
              <a:gd name="connsiteX112" fmla="*/ 2376435 w 4955961"/>
              <a:gd name="connsiteY112" fmla="*/ 1411793 h 2944167"/>
              <a:gd name="connsiteX113" fmla="*/ 2306096 w 4955961"/>
              <a:gd name="connsiteY113" fmla="*/ 1401745 h 2944167"/>
              <a:gd name="connsiteX114" fmla="*/ 2210637 w 4955961"/>
              <a:gd name="connsiteY114" fmla="*/ 1426865 h 2944167"/>
              <a:gd name="connsiteX115" fmla="*/ 2130250 w 4955961"/>
              <a:gd name="connsiteY115" fmla="*/ 1462035 h 2944167"/>
              <a:gd name="connsiteX116" fmla="*/ 2095081 w 4955961"/>
              <a:gd name="connsiteY116" fmla="*/ 1502228 h 2944167"/>
              <a:gd name="connsiteX117" fmla="*/ 2004646 w 4955961"/>
              <a:gd name="connsiteY117" fmla="*/ 1497204 h 2944167"/>
              <a:gd name="connsiteX118" fmla="*/ 1909187 w 4955961"/>
              <a:gd name="connsiteY118" fmla="*/ 1482131 h 2944167"/>
              <a:gd name="connsiteX119" fmla="*/ 1858945 w 4955961"/>
              <a:gd name="connsiteY119" fmla="*/ 1527349 h 2944167"/>
              <a:gd name="connsiteX120" fmla="*/ 1798655 w 4955961"/>
              <a:gd name="connsiteY120" fmla="*/ 1547446 h 2944167"/>
              <a:gd name="connsiteX121" fmla="*/ 1718268 w 4955961"/>
              <a:gd name="connsiteY121" fmla="*/ 1512276 h 2944167"/>
              <a:gd name="connsiteX122" fmla="*/ 1683099 w 4955961"/>
              <a:gd name="connsiteY122" fmla="*/ 1497204 h 2944167"/>
              <a:gd name="connsiteX123" fmla="*/ 1592663 w 4955961"/>
              <a:gd name="connsiteY123" fmla="*/ 1532373 h 2944167"/>
              <a:gd name="connsiteX124" fmla="*/ 1557494 w 4955961"/>
              <a:gd name="connsiteY124" fmla="*/ 1587639 h 2944167"/>
              <a:gd name="connsiteX125" fmla="*/ 1441938 w 4955961"/>
              <a:gd name="connsiteY125" fmla="*/ 1602712 h 2944167"/>
              <a:gd name="connsiteX126" fmla="*/ 1341455 w 4955961"/>
              <a:gd name="connsiteY126" fmla="*/ 1582615 h 2944167"/>
              <a:gd name="connsiteX127" fmla="*/ 1251019 w 4955961"/>
              <a:gd name="connsiteY127" fmla="*/ 1597687 h 2944167"/>
              <a:gd name="connsiteX128" fmla="*/ 1326382 w 4955961"/>
              <a:gd name="connsiteY128" fmla="*/ 1733340 h 2944167"/>
              <a:gd name="connsiteX129" fmla="*/ 1261068 w 4955961"/>
              <a:gd name="connsiteY129" fmla="*/ 1828800 h 2944167"/>
              <a:gd name="connsiteX130" fmla="*/ 1175657 w 4955961"/>
              <a:gd name="connsiteY130" fmla="*/ 1868993 h 2944167"/>
              <a:gd name="connsiteX131" fmla="*/ 1115367 w 4955961"/>
              <a:gd name="connsiteY131" fmla="*/ 1874017 h 2944167"/>
              <a:gd name="connsiteX132" fmla="*/ 1055077 w 4955961"/>
              <a:gd name="connsiteY132" fmla="*/ 1909186 h 2944167"/>
              <a:gd name="connsiteX133" fmla="*/ 994787 w 4955961"/>
              <a:gd name="connsiteY133" fmla="*/ 1934307 h 2944167"/>
              <a:gd name="connsiteX134" fmla="*/ 969666 w 4955961"/>
              <a:gd name="connsiteY134" fmla="*/ 2024742 h 2944167"/>
              <a:gd name="connsiteX135" fmla="*/ 929472 w 4955961"/>
              <a:gd name="connsiteY135" fmla="*/ 2059912 h 2944167"/>
              <a:gd name="connsiteX136" fmla="*/ 929472 w 4955961"/>
              <a:gd name="connsiteY136" fmla="*/ 2120202 h 2944167"/>
              <a:gd name="connsiteX137" fmla="*/ 844061 w 4955961"/>
              <a:gd name="connsiteY137" fmla="*/ 2155371 h 2944167"/>
              <a:gd name="connsiteX138" fmla="*/ 778747 w 4955961"/>
              <a:gd name="connsiteY138" fmla="*/ 2150347 h 2944167"/>
              <a:gd name="connsiteX139" fmla="*/ 738554 w 4955961"/>
              <a:gd name="connsiteY139" fmla="*/ 2175468 h 2944167"/>
              <a:gd name="connsiteX140" fmla="*/ 678263 w 4955961"/>
              <a:gd name="connsiteY140" fmla="*/ 2190540 h 2944167"/>
              <a:gd name="connsiteX141" fmla="*/ 638070 w 4955961"/>
              <a:gd name="connsiteY141" fmla="*/ 2190540 h 2944167"/>
              <a:gd name="connsiteX142" fmla="*/ 587828 w 4955961"/>
              <a:gd name="connsiteY142" fmla="*/ 2235758 h 2944167"/>
              <a:gd name="connsiteX143" fmla="*/ 542611 w 4955961"/>
              <a:gd name="connsiteY143" fmla="*/ 2255854 h 2944167"/>
              <a:gd name="connsiteX144" fmla="*/ 487345 w 4955961"/>
              <a:gd name="connsiteY144" fmla="*/ 2255854 h 2944167"/>
              <a:gd name="connsiteX145" fmla="*/ 477296 w 4955961"/>
              <a:gd name="connsiteY145" fmla="*/ 2321169 h 2944167"/>
              <a:gd name="connsiteX146" fmla="*/ 477296 w 4955961"/>
              <a:gd name="connsiteY146" fmla="*/ 2441749 h 2944167"/>
              <a:gd name="connsiteX147" fmla="*/ 487345 w 4955961"/>
              <a:gd name="connsiteY147" fmla="*/ 2557305 h 2944167"/>
              <a:gd name="connsiteX148" fmla="*/ 502417 w 4955961"/>
              <a:gd name="connsiteY148" fmla="*/ 2622619 h 2944167"/>
              <a:gd name="connsiteX149" fmla="*/ 487345 w 4955961"/>
              <a:gd name="connsiteY149" fmla="*/ 2703006 h 2944167"/>
              <a:gd name="connsiteX150" fmla="*/ 487345 w 4955961"/>
              <a:gd name="connsiteY150" fmla="*/ 2818562 h 2944167"/>
              <a:gd name="connsiteX151" fmla="*/ 472272 w 4955961"/>
              <a:gd name="connsiteY151" fmla="*/ 2944167 h 2944167"/>
              <a:gd name="connsiteX152" fmla="*/ 396910 w 4955961"/>
              <a:gd name="connsiteY152" fmla="*/ 2929094 h 2944167"/>
              <a:gd name="connsiteX153" fmla="*/ 381837 w 4955961"/>
              <a:gd name="connsiteY153" fmla="*/ 2723103 h 2944167"/>
              <a:gd name="connsiteX154" fmla="*/ 427055 w 4955961"/>
              <a:gd name="connsiteY154" fmla="*/ 2547257 h 2944167"/>
              <a:gd name="connsiteX155" fmla="*/ 411982 w 4955961"/>
              <a:gd name="connsiteY155" fmla="*/ 2336241 h 2944167"/>
              <a:gd name="connsiteX156" fmla="*/ 417006 w 4955961"/>
              <a:gd name="connsiteY156" fmla="*/ 2240782 h 2944167"/>
              <a:gd name="connsiteX157" fmla="*/ 432079 w 4955961"/>
              <a:gd name="connsiteY157" fmla="*/ 2160395 h 2944167"/>
              <a:gd name="connsiteX158" fmla="*/ 532562 w 4955961"/>
              <a:gd name="connsiteY158" fmla="*/ 2120202 h 2944167"/>
              <a:gd name="connsiteX159" fmla="*/ 653143 w 4955961"/>
              <a:gd name="connsiteY159" fmla="*/ 2110153 h 2944167"/>
              <a:gd name="connsiteX160" fmla="*/ 708408 w 4955961"/>
              <a:gd name="connsiteY160" fmla="*/ 2019718 h 2944167"/>
              <a:gd name="connsiteX161" fmla="*/ 733529 w 4955961"/>
              <a:gd name="connsiteY161" fmla="*/ 1954404 h 2944167"/>
              <a:gd name="connsiteX162" fmla="*/ 859134 w 4955961"/>
              <a:gd name="connsiteY162" fmla="*/ 1919235 h 2944167"/>
              <a:gd name="connsiteX163" fmla="*/ 828989 w 4955961"/>
              <a:gd name="connsiteY163" fmla="*/ 1823775 h 2944167"/>
              <a:gd name="connsiteX164" fmla="*/ 698360 w 4955961"/>
              <a:gd name="connsiteY164" fmla="*/ 1738364 h 2944167"/>
              <a:gd name="connsiteX165" fmla="*/ 673239 w 4955961"/>
              <a:gd name="connsiteY165" fmla="*/ 1597687 h 2944167"/>
              <a:gd name="connsiteX166" fmla="*/ 612949 w 4955961"/>
              <a:gd name="connsiteY166" fmla="*/ 1532373 h 2944167"/>
              <a:gd name="connsiteX167" fmla="*/ 557683 w 4955961"/>
              <a:gd name="connsiteY167" fmla="*/ 1376624 h 2944167"/>
              <a:gd name="connsiteX168" fmla="*/ 562707 w 4955961"/>
              <a:gd name="connsiteY168" fmla="*/ 1296237 h 2944167"/>
              <a:gd name="connsiteX169" fmla="*/ 547635 w 4955961"/>
              <a:gd name="connsiteY169" fmla="*/ 1220874 h 2944167"/>
              <a:gd name="connsiteX170" fmla="*/ 542611 w 4955961"/>
              <a:gd name="connsiteY170" fmla="*/ 1060101 h 2944167"/>
              <a:gd name="connsiteX171" fmla="*/ 547635 w 4955961"/>
              <a:gd name="connsiteY171" fmla="*/ 894303 h 2944167"/>
              <a:gd name="connsiteX172" fmla="*/ 572756 w 4955961"/>
              <a:gd name="connsiteY172" fmla="*/ 788795 h 2944167"/>
              <a:gd name="connsiteX173" fmla="*/ 582804 w 4955961"/>
              <a:gd name="connsiteY173" fmla="*/ 713432 h 2944167"/>
              <a:gd name="connsiteX174" fmla="*/ 537587 w 4955961"/>
              <a:gd name="connsiteY174" fmla="*/ 678263 h 2944167"/>
              <a:gd name="connsiteX175" fmla="*/ 401934 w 4955961"/>
              <a:gd name="connsiteY175" fmla="*/ 668215 h 2944167"/>
              <a:gd name="connsiteX176" fmla="*/ 286378 w 4955961"/>
              <a:gd name="connsiteY176" fmla="*/ 663191 h 2944167"/>
              <a:gd name="connsiteX177" fmla="*/ 251208 w 4955961"/>
              <a:gd name="connsiteY177" fmla="*/ 638070 h 2944167"/>
              <a:gd name="connsiteX178" fmla="*/ 145701 w 4955961"/>
              <a:gd name="connsiteY178" fmla="*/ 643094 h 2944167"/>
              <a:gd name="connsiteX179" fmla="*/ 65314 w 4955961"/>
              <a:gd name="connsiteY179" fmla="*/ 648118 h 2944167"/>
              <a:gd name="connsiteX180" fmla="*/ 0 w 4955961"/>
              <a:gd name="connsiteY180" fmla="*/ 617973 h 2944167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285622 w 4955961"/>
              <a:gd name="connsiteY71" fmla="*/ 0 h 2944167"/>
              <a:gd name="connsiteX72" fmla="*/ 4534321 w 4955961"/>
              <a:gd name="connsiteY72" fmla="*/ 563554 h 2944167"/>
              <a:gd name="connsiteX73" fmla="*/ 4649976 w 4955961"/>
              <a:gd name="connsiteY73" fmla="*/ 517815 h 2944167"/>
              <a:gd name="connsiteX74" fmla="*/ 4746593 w 4955961"/>
              <a:gd name="connsiteY74" fmla="*/ 479967 h 2944167"/>
              <a:gd name="connsiteX75" fmla="*/ 4927392 w 4955961"/>
              <a:gd name="connsiteY75" fmla="*/ 546958 h 2944167"/>
              <a:gd name="connsiteX76" fmla="*/ 4955961 w 4955961"/>
              <a:gd name="connsiteY76" fmla="*/ 632200 h 2944167"/>
              <a:gd name="connsiteX77" fmla="*/ 4872101 w 4955961"/>
              <a:gd name="connsiteY77" fmla="*/ 657321 h 2944167"/>
              <a:gd name="connsiteX78" fmla="*/ 4816071 w 4955961"/>
              <a:gd name="connsiteY78" fmla="*/ 716103 h 2944167"/>
              <a:gd name="connsiteX79" fmla="*/ 4759648 w 4955961"/>
              <a:gd name="connsiteY79" fmla="*/ 732014 h 2944167"/>
              <a:gd name="connsiteX80" fmla="*/ 4711352 w 4955961"/>
              <a:gd name="connsiteY80" fmla="*/ 860297 h 2944167"/>
              <a:gd name="connsiteX81" fmla="*/ 4620153 w 4955961"/>
              <a:gd name="connsiteY81" fmla="*/ 978531 h 2944167"/>
              <a:gd name="connsiteX82" fmla="*/ 4538238 w 4955961"/>
              <a:gd name="connsiteY82" fmla="*/ 1037314 h 2944167"/>
              <a:gd name="connsiteX83" fmla="*/ 4298702 w 4955961"/>
              <a:gd name="connsiteY83" fmla="*/ 892955 h 2944167"/>
              <a:gd name="connsiteX84" fmla="*/ 4205581 w 4955961"/>
              <a:gd name="connsiteY84" fmla="*/ 833002 h 2944167"/>
              <a:gd name="connsiteX85" fmla="*/ 4077685 w 4955961"/>
              <a:gd name="connsiteY85" fmla="*/ 765847 h 2944167"/>
              <a:gd name="connsiteX86" fmla="*/ 3984171 w 4955961"/>
              <a:gd name="connsiteY86" fmla="*/ 587828 h 2944167"/>
              <a:gd name="connsiteX87" fmla="*/ 3883688 w 4955961"/>
              <a:gd name="connsiteY87" fmla="*/ 562707 h 2944167"/>
              <a:gd name="connsiteX88" fmla="*/ 3813349 w 4955961"/>
              <a:gd name="connsiteY88" fmla="*/ 562707 h 2944167"/>
              <a:gd name="connsiteX89" fmla="*/ 3707841 w 4955961"/>
              <a:gd name="connsiteY89" fmla="*/ 577780 h 2944167"/>
              <a:gd name="connsiteX90" fmla="*/ 3687745 w 4955961"/>
              <a:gd name="connsiteY90" fmla="*/ 612949 h 2944167"/>
              <a:gd name="connsiteX91" fmla="*/ 3682721 w 4955961"/>
              <a:gd name="connsiteY91" fmla="*/ 668215 h 2944167"/>
              <a:gd name="connsiteX92" fmla="*/ 3662624 w 4955961"/>
              <a:gd name="connsiteY92" fmla="*/ 733529 h 2944167"/>
              <a:gd name="connsiteX93" fmla="*/ 3647551 w 4955961"/>
              <a:gd name="connsiteY93" fmla="*/ 798843 h 2944167"/>
              <a:gd name="connsiteX94" fmla="*/ 3627455 w 4955961"/>
              <a:gd name="connsiteY94" fmla="*/ 818940 h 2944167"/>
              <a:gd name="connsiteX95" fmla="*/ 3506874 w 4955961"/>
              <a:gd name="connsiteY95" fmla="*/ 854109 h 2944167"/>
              <a:gd name="connsiteX96" fmla="*/ 3476729 w 4955961"/>
              <a:gd name="connsiteY96" fmla="*/ 869182 h 2944167"/>
              <a:gd name="connsiteX97" fmla="*/ 3411415 w 4955961"/>
              <a:gd name="connsiteY97" fmla="*/ 879230 h 2944167"/>
              <a:gd name="connsiteX98" fmla="*/ 3341077 w 4955961"/>
              <a:gd name="connsiteY98" fmla="*/ 924448 h 2944167"/>
              <a:gd name="connsiteX99" fmla="*/ 3240593 w 4955961"/>
              <a:gd name="connsiteY99" fmla="*/ 949569 h 2944167"/>
              <a:gd name="connsiteX100" fmla="*/ 3155182 w 4955961"/>
              <a:gd name="connsiteY100" fmla="*/ 959617 h 2944167"/>
              <a:gd name="connsiteX101" fmla="*/ 3079819 w 4955961"/>
              <a:gd name="connsiteY101" fmla="*/ 999811 h 2944167"/>
              <a:gd name="connsiteX102" fmla="*/ 3074795 w 4955961"/>
              <a:gd name="connsiteY102" fmla="*/ 1055076 h 2944167"/>
              <a:gd name="connsiteX103" fmla="*/ 3014505 w 4955961"/>
              <a:gd name="connsiteY103" fmla="*/ 1095270 h 2944167"/>
              <a:gd name="connsiteX104" fmla="*/ 3009481 w 4955961"/>
              <a:gd name="connsiteY104" fmla="*/ 1150536 h 2944167"/>
              <a:gd name="connsiteX105" fmla="*/ 2964263 w 4955961"/>
              <a:gd name="connsiteY105" fmla="*/ 1205802 h 2944167"/>
              <a:gd name="connsiteX106" fmla="*/ 2919046 w 4955961"/>
              <a:gd name="connsiteY106" fmla="*/ 1251019 h 2944167"/>
              <a:gd name="connsiteX107" fmla="*/ 2843683 w 4955961"/>
              <a:gd name="connsiteY107" fmla="*/ 1296237 h 2944167"/>
              <a:gd name="connsiteX108" fmla="*/ 2748224 w 4955961"/>
              <a:gd name="connsiteY108" fmla="*/ 1336430 h 2944167"/>
              <a:gd name="connsiteX109" fmla="*/ 2662813 w 4955961"/>
              <a:gd name="connsiteY109" fmla="*/ 1386672 h 2944167"/>
              <a:gd name="connsiteX110" fmla="*/ 2622619 w 4955961"/>
              <a:gd name="connsiteY110" fmla="*/ 1376624 h 2944167"/>
              <a:gd name="connsiteX111" fmla="*/ 2542233 w 4955961"/>
              <a:gd name="connsiteY111" fmla="*/ 1406769 h 2944167"/>
              <a:gd name="connsiteX112" fmla="*/ 2466870 w 4955961"/>
              <a:gd name="connsiteY112" fmla="*/ 1446962 h 2944167"/>
              <a:gd name="connsiteX113" fmla="*/ 2376435 w 4955961"/>
              <a:gd name="connsiteY113" fmla="*/ 1411793 h 2944167"/>
              <a:gd name="connsiteX114" fmla="*/ 2306096 w 4955961"/>
              <a:gd name="connsiteY114" fmla="*/ 1401745 h 2944167"/>
              <a:gd name="connsiteX115" fmla="*/ 2210637 w 4955961"/>
              <a:gd name="connsiteY115" fmla="*/ 1426865 h 2944167"/>
              <a:gd name="connsiteX116" fmla="*/ 2130250 w 4955961"/>
              <a:gd name="connsiteY116" fmla="*/ 1462035 h 2944167"/>
              <a:gd name="connsiteX117" fmla="*/ 2095081 w 4955961"/>
              <a:gd name="connsiteY117" fmla="*/ 1502228 h 2944167"/>
              <a:gd name="connsiteX118" fmla="*/ 2004646 w 4955961"/>
              <a:gd name="connsiteY118" fmla="*/ 1497204 h 2944167"/>
              <a:gd name="connsiteX119" fmla="*/ 1909187 w 4955961"/>
              <a:gd name="connsiteY119" fmla="*/ 1482131 h 2944167"/>
              <a:gd name="connsiteX120" fmla="*/ 1858945 w 4955961"/>
              <a:gd name="connsiteY120" fmla="*/ 1527349 h 2944167"/>
              <a:gd name="connsiteX121" fmla="*/ 1798655 w 4955961"/>
              <a:gd name="connsiteY121" fmla="*/ 1547446 h 2944167"/>
              <a:gd name="connsiteX122" fmla="*/ 1718268 w 4955961"/>
              <a:gd name="connsiteY122" fmla="*/ 1512276 h 2944167"/>
              <a:gd name="connsiteX123" fmla="*/ 1683099 w 4955961"/>
              <a:gd name="connsiteY123" fmla="*/ 1497204 h 2944167"/>
              <a:gd name="connsiteX124" fmla="*/ 1592663 w 4955961"/>
              <a:gd name="connsiteY124" fmla="*/ 1532373 h 2944167"/>
              <a:gd name="connsiteX125" fmla="*/ 1557494 w 4955961"/>
              <a:gd name="connsiteY125" fmla="*/ 1587639 h 2944167"/>
              <a:gd name="connsiteX126" fmla="*/ 1441938 w 4955961"/>
              <a:gd name="connsiteY126" fmla="*/ 1602712 h 2944167"/>
              <a:gd name="connsiteX127" fmla="*/ 1341455 w 4955961"/>
              <a:gd name="connsiteY127" fmla="*/ 1582615 h 2944167"/>
              <a:gd name="connsiteX128" fmla="*/ 1251019 w 4955961"/>
              <a:gd name="connsiteY128" fmla="*/ 1597687 h 2944167"/>
              <a:gd name="connsiteX129" fmla="*/ 1326382 w 4955961"/>
              <a:gd name="connsiteY129" fmla="*/ 1733340 h 2944167"/>
              <a:gd name="connsiteX130" fmla="*/ 1261068 w 4955961"/>
              <a:gd name="connsiteY130" fmla="*/ 1828800 h 2944167"/>
              <a:gd name="connsiteX131" fmla="*/ 1175657 w 4955961"/>
              <a:gd name="connsiteY131" fmla="*/ 1868993 h 2944167"/>
              <a:gd name="connsiteX132" fmla="*/ 1115367 w 4955961"/>
              <a:gd name="connsiteY132" fmla="*/ 1874017 h 2944167"/>
              <a:gd name="connsiteX133" fmla="*/ 1055077 w 4955961"/>
              <a:gd name="connsiteY133" fmla="*/ 1909186 h 2944167"/>
              <a:gd name="connsiteX134" fmla="*/ 994787 w 4955961"/>
              <a:gd name="connsiteY134" fmla="*/ 1934307 h 2944167"/>
              <a:gd name="connsiteX135" fmla="*/ 969666 w 4955961"/>
              <a:gd name="connsiteY135" fmla="*/ 2024742 h 2944167"/>
              <a:gd name="connsiteX136" fmla="*/ 929472 w 4955961"/>
              <a:gd name="connsiteY136" fmla="*/ 2059912 h 2944167"/>
              <a:gd name="connsiteX137" fmla="*/ 929472 w 4955961"/>
              <a:gd name="connsiteY137" fmla="*/ 2120202 h 2944167"/>
              <a:gd name="connsiteX138" fmla="*/ 844061 w 4955961"/>
              <a:gd name="connsiteY138" fmla="*/ 2155371 h 2944167"/>
              <a:gd name="connsiteX139" fmla="*/ 778747 w 4955961"/>
              <a:gd name="connsiteY139" fmla="*/ 2150347 h 2944167"/>
              <a:gd name="connsiteX140" fmla="*/ 738554 w 4955961"/>
              <a:gd name="connsiteY140" fmla="*/ 2175468 h 2944167"/>
              <a:gd name="connsiteX141" fmla="*/ 678263 w 4955961"/>
              <a:gd name="connsiteY141" fmla="*/ 2190540 h 2944167"/>
              <a:gd name="connsiteX142" fmla="*/ 638070 w 4955961"/>
              <a:gd name="connsiteY142" fmla="*/ 2190540 h 2944167"/>
              <a:gd name="connsiteX143" fmla="*/ 587828 w 4955961"/>
              <a:gd name="connsiteY143" fmla="*/ 2235758 h 2944167"/>
              <a:gd name="connsiteX144" fmla="*/ 542611 w 4955961"/>
              <a:gd name="connsiteY144" fmla="*/ 2255854 h 2944167"/>
              <a:gd name="connsiteX145" fmla="*/ 487345 w 4955961"/>
              <a:gd name="connsiteY145" fmla="*/ 2255854 h 2944167"/>
              <a:gd name="connsiteX146" fmla="*/ 477296 w 4955961"/>
              <a:gd name="connsiteY146" fmla="*/ 2321169 h 2944167"/>
              <a:gd name="connsiteX147" fmla="*/ 477296 w 4955961"/>
              <a:gd name="connsiteY147" fmla="*/ 2441749 h 2944167"/>
              <a:gd name="connsiteX148" fmla="*/ 487345 w 4955961"/>
              <a:gd name="connsiteY148" fmla="*/ 2557305 h 2944167"/>
              <a:gd name="connsiteX149" fmla="*/ 502417 w 4955961"/>
              <a:gd name="connsiteY149" fmla="*/ 2622619 h 2944167"/>
              <a:gd name="connsiteX150" fmla="*/ 487345 w 4955961"/>
              <a:gd name="connsiteY150" fmla="*/ 2703006 h 2944167"/>
              <a:gd name="connsiteX151" fmla="*/ 487345 w 4955961"/>
              <a:gd name="connsiteY151" fmla="*/ 2818562 h 2944167"/>
              <a:gd name="connsiteX152" fmla="*/ 472272 w 4955961"/>
              <a:gd name="connsiteY152" fmla="*/ 2944167 h 2944167"/>
              <a:gd name="connsiteX153" fmla="*/ 396910 w 4955961"/>
              <a:gd name="connsiteY153" fmla="*/ 2929094 h 2944167"/>
              <a:gd name="connsiteX154" fmla="*/ 381837 w 4955961"/>
              <a:gd name="connsiteY154" fmla="*/ 2723103 h 2944167"/>
              <a:gd name="connsiteX155" fmla="*/ 427055 w 4955961"/>
              <a:gd name="connsiteY155" fmla="*/ 2547257 h 2944167"/>
              <a:gd name="connsiteX156" fmla="*/ 411982 w 4955961"/>
              <a:gd name="connsiteY156" fmla="*/ 2336241 h 2944167"/>
              <a:gd name="connsiteX157" fmla="*/ 417006 w 4955961"/>
              <a:gd name="connsiteY157" fmla="*/ 2240782 h 2944167"/>
              <a:gd name="connsiteX158" fmla="*/ 432079 w 4955961"/>
              <a:gd name="connsiteY158" fmla="*/ 2160395 h 2944167"/>
              <a:gd name="connsiteX159" fmla="*/ 532562 w 4955961"/>
              <a:gd name="connsiteY159" fmla="*/ 2120202 h 2944167"/>
              <a:gd name="connsiteX160" fmla="*/ 653143 w 4955961"/>
              <a:gd name="connsiteY160" fmla="*/ 2110153 h 2944167"/>
              <a:gd name="connsiteX161" fmla="*/ 708408 w 4955961"/>
              <a:gd name="connsiteY161" fmla="*/ 2019718 h 2944167"/>
              <a:gd name="connsiteX162" fmla="*/ 733529 w 4955961"/>
              <a:gd name="connsiteY162" fmla="*/ 1954404 h 2944167"/>
              <a:gd name="connsiteX163" fmla="*/ 859134 w 4955961"/>
              <a:gd name="connsiteY163" fmla="*/ 1919235 h 2944167"/>
              <a:gd name="connsiteX164" fmla="*/ 828989 w 4955961"/>
              <a:gd name="connsiteY164" fmla="*/ 1823775 h 2944167"/>
              <a:gd name="connsiteX165" fmla="*/ 698360 w 4955961"/>
              <a:gd name="connsiteY165" fmla="*/ 1738364 h 2944167"/>
              <a:gd name="connsiteX166" fmla="*/ 673239 w 4955961"/>
              <a:gd name="connsiteY166" fmla="*/ 1597687 h 2944167"/>
              <a:gd name="connsiteX167" fmla="*/ 612949 w 4955961"/>
              <a:gd name="connsiteY167" fmla="*/ 1532373 h 2944167"/>
              <a:gd name="connsiteX168" fmla="*/ 557683 w 4955961"/>
              <a:gd name="connsiteY168" fmla="*/ 1376624 h 2944167"/>
              <a:gd name="connsiteX169" fmla="*/ 562707 w 4955961"/>
              <a:gd name="connsiteY169" fmla="*/ 1296237 h 2944167"/>
              <a:gd name="connsiteX170" fmla="*/ 547635 w 4955961"/>
              <a:gd name="connsiteY170" fmla="*/ 1220874 h 2944167"/>
              <a:gd name="connsiteX171" fmla="*/ 542611 w 4955961"/>
              <a:gd name="connsiteY171" fmla="*/ 1060101 h 2944167"/>
              <a:gd name="connsiteX172" fmla="*/ 547635 w 4955961"/>
              <a:gd name="connsiteY172" fmla="*/ 894303 h 2944167"/>
              <a:gd name="connsiteX173" fmla="*/ 572756 w 4955961"/>
              <a:gd name="connsiteY173" fmla="*/ 788795 h 2944167"/>
              <a:gd name="connsiteX174" fmla="*/ 582804 w 4955961"/>
              <a:gd name="connsiteY174" fmla="*/ 713432 h 2944167"/>
              <a:gd name="connsiteX175" fmla="*/ 537587 w 4955961"/>
              <a:gd name="connsiteY175" fmla="*/ 678263 h 2944167"/>
              <a:gd name="connsiteX176" fmla="*/ 401934 w 4955961"/>
              <a:gd name="connsiteY176" fmla="*/ 668215 h 2944167"/>
              <a:gd name="connsiteX177" fmla="*/ 286378 w 4955961"/>
              <a:gd name="connsiteY177" fmla="*/ 663191 h 2944167"/>
              <a:gd name="connsiteX178" fmla="*/ 251208 w 4955961"/>
              <a:gd name="connsiteY178" fmla="*/ 638070 h 2944167"/>
              <a:gd name="connsiteX179" fmla="*/ 145701 w 4955961"/>
              <a:gd name="connsiteY179" fmla="*/ 643094 h 2944167"/>
              <a:gd name="connsiteX180" fmla="*/ 65314 w 4955961"/>
              <a:gd name="connsiteY180" fmla="*/ 648118 h 2944167"/>
              <a:gd name="connsiteX181" fmla="*/ 0 w 4955961"/>
              <a:gd name="connsiteY181" fmla="*/ 617973 h 2944167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433985 w 4955961"/>
              <a:gd name="connsiteY71" fmla="*/ 621815 h 2944167"/>
              <a:gd name="connsiteX72" fmla="*/ 4534321 w 4955961"/>
              <a:gd name="connsiteY72" fmla="*/ 563554 h 2944167"/>
              <a:gd name="connsiteX73" fmla="*/ 4649976 w 4955961"/>
              <a:gd name="connsiteY73" fmla="*/ 517815 h 2944167"/>
              <a:gd name="connsiteX74" fmla="*/ 4746593 w 4955961"/>
              <a:gd name="connsiteY74" fmla="*/ 479967 h 2944167"/>
              <a:gd name="connsiteX75" fmla="*/ 4927392 w 4955961"/>
              <a:gd name="connsiteY75" fmla="*/ 546958 h 2944167"/>
              <a:gd name="connsiteX76" fmla="*/ 4955961 w 4955961"/>
              <a:gd name="connsiteY76" fmla="*/ 632200 h 2944167"/>
              <a:gd name="connsiteX77" fmla="*/ 4872101 w 4955961"/>
              <a:gd name="connsiteY77" fmla="*/ 657321 h 2944167"/>
              <a:gd name="connsiteX78" fmla="*/ 4816071 w 4955961"/>
              <a:gd name="connsiteY78" fmla="*/ 716103 h 2944167"/>
              <a:gd name="connsiteX79" fmla="*/ 4759648 w 4955961"/>
              <a:gd name="connsiteY79" fmla="*/ 732014 h 2944167"/>
              <a:gd name="connsiteX80" fmla="*/ 4711352 w 4955961"/>
              <a:gd name="connsiteY80" fmla="*/ 860297 h 2944167"/>
              <a:gd name="connsiteX81" fmla="*/ 4620153 w 4955961"/>
              <a:gd name="connsiteY81" fmla="*/ 978531 h 2944167"/>
              <a:gd name="connsiteX82" fmla="*/ 4538238 w 4955961"/>
              <a:gd name="connsiteY82" fmla="*/ 1037314 h 2944167"/>
              <a:gd name="connsiteX83" fmla="*/ 4298702 w 4955961"/>
              <a:gd name="connsiteY83" fmla="*/ 892955 h 2944167"/>
              <a:gd name="connsiteX84" fmla="*/ 4205581 w 4955961"/>
              <a:gd name="connsiteY84" fmla="*/ 833002 h 2944167"/>
              <a:gd name="connsiteX85" fmla="*/ 4077685 w 4955961"/>
              <a:gd name="connsiteY85" fmla="*/ 765847 h 2944167"/>
              <a:gd name="connsiteX86" fmla="*/ 3984171 w 4955961"/>
              <a:gd name="connsiteY86" fmla="*/ 587828 h 2944167"/>
              <a:gd name="connsiteX87" fmla="*/ 3883688 w 4955961"/>
              <a:gd name="connsiteY87" fmla="*/ 562707 h 2944167"/>
              <a:gd name="connsiteX88" fmla="*/ 3813349 w 4955961"/>
              <a:gd name="connsiteY88" fmla="*/ 562707 h 2944167"/>
              <a:gd name="connsiteX89" fmla="*/ 3707841 w 4955961"/>
              <a:gd name="connsiteY89" fmla="*/ 577780 h 2944167"/>
              <a:gd name="connsiteX90" fmla="*/ 3687745 w 4955961"/>
              <a:gd name="connsiteY90" fmla="*/ 612949 h 2944167"/>
              <a:gd name="connsiteX91" fmla="*/ 3682721 w 4955961"/>
              <a:gd name="connsiteY91" fmla="*/ 668215 h 2944167"/>
              <a:gd name="connsiteX92" fmla="*/ 3662624 w 4955961"/>
              <a:gd name="connsiteY92" fmla="*/ 733529 h 2944167"/>
              <a:gd name="connsiteX93" fmla="*/ 3647551 w 4955961"/>
              <a:gd name="connsiteY93" fmla="*/ 798843 h 2944167"/>
              <a:gd name="connsiteX94" fmla="*/ 3627455 w 4955961"/>
              <a:gd name="connsiteY94" fmla="*/ 818940 h 2944167"/>
              <a:gd name="connsiteX95" fmla="*/ 3506874 w 4955961"/>
              <a:gd name="connsiteY95" fmla="*/ 854109 h 2944167"/>
              <a:gd name="connsiteX96" fmla="*/ 3476729 w 4955961"/>
              <a:gd name="connsiteY96" fmla="*/ 869182 h 2944167"/>
              <a:gd name="connsiteX97" fmla="*/ 3411415 w 4955961"/>
              <a:gd name="connsiteY97" fmla="*/ 879230 h 2944167"/>
              <a:gd name="connsiteX98" fmla="*/ 3341077 w 4955961"/>
              <a:gd name="connsiteY98" fmla="*/ 924448 h 2944167"/>
              <a:gd name="connsiteX99" fmla="*/ 3240593 w 4955961"/>
              <a:gd name="connsiteY99" fmla="*/ 949569 h 2944167"/>
              <a:gd name="connsiteX100" fmla="*/ 3155182 w 4955961"/>
              <a:gd name="connsiteY100" fmla="*/ 959617 h 2944167"/>
              <a:gd name="connsiteX101" fmla="*/ 3079819 w 4955961"/>
              <a:gd name="connsiteY101" fmla="*/ 999811 h 2944167"/>
              <a:gd name="connsiteX102" fmla="*/ 3074795 w 4955961"/>
              <a:gd name="connsiteY102" fmla="*/ 1055076 h 2944167"/>
              <a:gd name="connsiteX103" fmla="*/ 3014505 w 4955961"/>
              <a:gd name="connsiteY103" fmla="*/ 1095270 h 2944167"/>
              <a:gd name="connsiteX104" fmla="*/ 3009481 w 4955961"/>
              <a:gd name="connsiteY104" fmla="*/ 1150536 h 2944167"/>
              <a:gd name="connsiteX105" fmla="*/ 2964263 w 4955961"/>
              <a:gd name="connsiteY105" fmla="*/ 1205802 h 2944167"/>
              <a:gd name="connsiteX106" fmla="*/ 2919046 w 4955961"/>
              <a:gd name="connsiteY106" fmla="*/ 1251019 h 2944167"/>
              <a:gd name="connsiteX107" fmla="*/ 2843683 w 4955961"/>
              <a:gd name="connsiteY107" fmla="*/ 1296237 h 2944167"/>
              <a:gd name="connsiteX108" fmla="*/ 2748224 w 4955961"/>
              <a:gd name="connsiteY108" fmla="*/ 1336430 h 2944167"/>
              <a:gd name="connsiteX109" fmla="*/ 2662813 w 4955961"/>
              <a:gd name="connsiteY109" fmla="*/ 1386672 h 2944167"/>
              <a:gd name="connsiteX110" fmla="*/ 2622619 w 4955961"/>
              <a:gd name="connsiteY110" fmla="*/ 1376624 h 2944167"/>
              <a:gd name="connsiteX111" fmla="*/ 2542233 w 4955961"/>
              <a:gd name="connsiteY111" fmla="*/ 1406769 h 2944167"/>
              <a:gd name="connsiteX112" fmla="*/ 2466870 w 4955961"/>
              <a:gd name="connsiteY112" fmla="*/ 1446962 h 2944167"/>
              <a:gd name="connsiteX113" fmla="*/ 2376435 w 4955961"/>
              <a:gd name="connsiteY113" fmla="*/ 1411793 h 2944167"/>
              <a:gd name="connsiteX114" fmla="*/ 2306096 w 4955961"/>
              <a:gd name="connsiteY114" fmla="*/ 1401745 h 2944167"/>
              <a:gd name="connsiteX115" fmla="*/ 2210637 w 4955961"/>
              <a:gd name="connsiteY115" fmla="*/ 1426865 h 2944167"/>
              <a:gd name="connsiteX116" fmla="*/ 2130250 w 4955961"/>
              <a:gd name="connsiteY116" fmla="*/ 1462035 h 2944167"/>
              <a:gd name="connsiteX117" fmla="*/ 2095081 w 4955961"/>
              <a:gd name="connsiteY117" fmla="*/ 1502228 h 2944167"/>
              <a:gd name="connsiteX118" fmla="*/ 2004646 w 4955961"/>
              <a:gd name="connsiteY118" fmla="*/ 1497204 h 2944167"/>
              <a:gd name="connsiteX119" fmla="*/ 1909187 w 4955961"/>
              <a:gd name="connsiteY119" fmla="*/ 1482131 h 2944167"/>
              <a:gd name="connsiteX120" fmla="*/ 1858945 w 4955961"/>
              <a:gd name="connsiteY120" fmla="*/ 1527349 h 2944167"/>
              <a:gd name="connsiteX121" fmla="*/ 1798655 w 4955961"/>
              <a:gd name="connsiteY121" fmla="*/ 1547446 h 2944167"/>
              <a:gd name="connsiteX122" fmla="*/ 1718268 w 4955961"/>
              <a:gd name="connsiteY122" fmla="*/ 1512276 h 2944167"/>
              <a:gd name="connsiteX123" fmla="*/ 1683099 w 4955961"/>
              <a:gd name="connsiteY123" fmla="*/ 1497204 h 2944167"/>
              <a:gd name="connsiteX124" fmla="*/ 1592663 w 4955961"/>
              <a:gd name="connsiteY124" fmla="*/ 1532373 h 2944167"/>
              <a:gd name="connsiteX125" fmla="*/ 1557494 w 4955961"/>
              <a:gd name="connsiteY125" fmla="*/ 1587639 h 2944167"/>
              <a:gd name="connsiteX126" fmla="*/ 1441938 w 4955961"/>
              <a:gd name="connsiteY126" fmla="*/ 1602712 h 2944167"/>
              <a:gd name="connsiteX127" fmla="*/ 1341455 w 4955961"/>
              <a:gd name="connsiteY127" fmla="*/ 1582615 h 2944167"/>
              <a:gd name="connsiteX128" fmla="*/ 1251019 w 4955961"/>
              <a:gd name="connsiteY128" fmla="*/ 1597687 h 2944167"/>
              <a:gd name="connsiteX129" fmla="*/ 1326382 w 4955961"/>
              <a:gd name="connsiteY129" fmla="*/ 1733340 h 2944167"/>
              <a:gd name="connsiteX130" fmla="*/ 1261068 w 4955961"/>
              <a:gd name="connsiteY130" fmla="*/ 1828800 h 2944167"/>
              <a:gd name="connsiteX131" fmla="*/ 1175657 w 4955961"/>
              <a:gd name="connsiteY131" fmla="*/ 1868993 h 2944167"/>
              <a:gd name="connsiteX132" fmla="*/ 1115367 w 4955961"/>
              <a:gd name="connsiteY132" fmla="*/ 1874017 h 2944167"/>
              <a:gd name="connsiteX133" fmla="*/ 1055077 w 4955961"/>
              <a:gd name="connsiteY133" fmla="*/ 1909186 h 2944167"/>
              <a:gd name="connsiteX134" fmla="*/ 994787 w 4955961"/>
              <a:gd name="connsiteY134" fmla="*/ 1934307 h 2944167"/>
              <a:gd name="connsiteX135" fmla="*/ 969666 w 4955961"/>
              <a:gd name="connsiteY135" fmla="*/ 2024742 h 2944167"/>
              <a:gd name="connsiteX136" fmla="*/ 929472 w 4955961"/>
              <a:gd name="connsiteY136" fmla="*/ 2059912 h 2944167"/>
              <a:gd name="connsiteX137" fmla="*/ 929472 w 4955961"/>
              <a:gd name="connsiteY137" fmla="*/ 2120202 h 2944167"/>
              <a:gd name="connsiteX138" fmla="*/ 844061 w 4955961"/>
              <a:gd name="connsiteY138" fmla="*/ 2155371 h 2944167"/>
              <a:gd name="connsiteX139" fmla="*/ 778747 w 4955961"/>
              <a:gd name="connsiteY139" fmla="*/ 2150347 h 2944167"/>
              <a:gd name="connsiteX140" fmla="*/ 738554 w 4955961"/>
              <a:gd name="connsiteY140" fmla="*/ 2175468 h 2944167"/>
              <a:gd name="connsiteX141" fmla="*/ 678263 w 4955961"/>
              <a:gd name="connsiteY141" fmla="*/ 2190540 h 2944167"/>
              <a:gd name="connsiteX142" fmla="*/ 638070 w 4955961"/>
              <a:gd name="connsiteY142" fmla="*/ 2190540 h 2944167"/>
              <a:gd name="connsiteX143" fmla="*/ 587828 w 4955961"/>
              <a:gd name="connsiteY143" fmla="*/ 2235758 h 2944167"/>
              <a:gd name="connsiteX144" fmla="*/ 542611 w 4955961"/>
              <a:gd name="connsiteY144" fmla="*/ 2255854 h 2944167"/>
              <a:gd name="connsiteX145" fmla="*/ 487345 w 4955961"/>
              <a:gd name="connsiteY145" fmla="*/ 2255854 h 2944167"/>
              <a:gd name="connsiteX146" fmla="*/ 477296 w 4955961"/>
              <a:gd name="connsiteY146" fmla="*/ 2321169 h 2944167"/>
              <a:gd name="connsiteX147" fmla="*/ 477296 w 4955961"/>
              <a:gd name="connsiteY147" fmla="*/ 2441749 h 2944167"/>
              <a:gd name="connsiteX148" fmla="*/ 487345 w 4955961"/>
              <a:gd name="connsiteY148" fmla="*/ 2557305 h 2944167"/>
              <a:gd name="connsiteX149" fmla="*/ 502417 w 4955961"/>
              <a:gd name="connsiteY149" fmla="*/ 2622619 h 2944167"/>
              <a:gd name="connsiteX150" fmla="*/ 487345 w 4955961"/>
              <a:gd name="connsiteY150" fmla="*/ 2703006 h 2944167"/>
              <a:gd name="connsiteX151" fmla="*/ 487345 w 4955961"/>
              <a:gd name="connsiteY151" fmla="*/ 2818562 h 2944167"/>
              <a:gd name="connsiteX152" fmla="*/ 472272 w 4955961"/>
              <a:gd name="connsiteY152" fmla="*/ 2944167 h 2944167"/>
              <a:gd name="connsiteX153" fmla="*/ 396910 w 4955961"/>
              <a:gd name="connsiteY153" fmla="*/ 2929094 h 2944167"/>
              <a:gd name="connsiteX154" fmla="*/ 381837 w 4955961"/>
              <a:gd name="connsiteY154" fmla="*/ 2723103 h 2944167"/>
              <a:gd name="connsiteX155" fmla="*/ 427055 w 4955961"/>
              <a:gd name="connsiteY155" fmla="*/ 2547257 h 2944167"/>
              <a:gd name="connsiteX156" fmla="*/ 411982 w 4955961"/>
              <a:gd name="connsiteY156" fmla="*/ 2336241 h 2944167"/>
              <a:gd name="connsiteX157" fmla="*/ 417006 w 4955961"/>
              <a:gd name="connsiteY157" fmla="*/ 2240782 h 2944167"/>
              <a:gd name="connsiteX158" fmla="*/ 432079 w 4955961"/>
              <a:gd name="connsiteY158" fmla="*/ 2160395 h 2944167"/>
              <a:gd name="connsiteX159" fmla="*/ 532562 w 4955961"/>
              <a:gd name="connsiteY159" fmla="*/ 2120202 h 2944167"/>
              <a:gd name="connsiteX160" fmla="*/ 653143 w 4955961"/>
              <a:gd name="connsiteY160" fmla="*/ 2110153 h 2944167"/>
              <a:gd name="connsiteX161" fmla="*/ 708408 w 4955961"/>
              <a:gd name="connsiteY161" fmla="*/ 2019718 h 2944167"/>
              <a:gd name="connsiteX162" fmla="*/ 733529 w 4955961"/>
              <a:gd name="connsiteY162" fmla="*/ 1954404 h 2944167"/>
              <a:gd name="connsiteX163" fmla="*/ 859134 w 4955961"/>
              <a:gd name="connsiteY163" fmla="*/ 1919235 h 2944167"/>
              <a:gd name="connsiteX164" fmla="*/ 828989 w 4955961"/>
              <a:gd name="connsiteY164" fmla="*/ 1823775 h 2944167"/>
              <a:gd name="connsiteX165" fmla="*/ 698360 w 4955961"/>
              <a:gd name="connsiteY165" fmla="*/ 1738364 h 2944167"/>
              <a:gd name="connsiteX166" fmla="*/ 673239 w 4955961"/>
              <a:gd name="connsiteY166" fmla="*/ 1597687 h 2944167"/>
              <a:gd name="connsiteX167" fmla="*/ 612949 w 4955961"/>
              <a:gd name="connsiteY167" fmla="*/ 1532373 h 2944167"/>
              <a:gd name="connsiteX168" fmla="*/ 557683 w 4955961"/>
              <a:gd name="connsiteY168" fmla="*/ 1376624 h 2944167"/>
              <a:gd name="connsiteX169" fmla="*/ 562707 w 4955961"/>
              <a:gd name="connsiteY169" fmla="*/ 1296237 h 2944167"/>
              <a:gd name="connsiteX170" fmla="*/ 547635 w 4955961"/>
              <a:gd name="connsiteY170" fmla="*/ 1220874 h 2944167"/>
              <a:gd name="connsiteX171" fmla="*/ 542611 w 4955961"/>
              <a:gd name="connsiteY171" fmla="*/ 1060101 h 2944167"/>
              <a:gd name="connsiteX172" fmla="*/ 547635 w 4955961"/>
              <a:gd name="connsiteY172" fmla="*/ 894303 h 2944167"/>
              <a:gd name="connsiteX173" fmla="*/ 572756 w 4955961"/>
              <a:gd name="connsiteY173" fmla="*/ 788795 h 2944167"/>
              <a:gd name="connsiteX174" fmla="*/ 582804 w 4955961"/>
              <a:gd name="connsiteY174" fmla="*/ 713432 h 2944167"/>
              <a:gd name="connsiteX175" fmla="*/ 537587 w 4955961"/>
              <a:gd name="connsiteY175" fmla="*/ 678263 h 2944167"/>
              <a:gd name="connsiteX176" fmla="*/ 401934 w 4955961"/>
              <a:gd name="connsiteY176" fmla="*/ 668215 h 2944167"/>
              <a:gd name="connsiteX177" fmla="*/ 286378 w 4955961"/>
              <a:gd name="connsiteY177" fmla="*/ 663191 h 2944167"/>
              <a:gd name="connsiteX178" fmla="*/ 251208 w 4955961"/>
              <a:gd name="connsiteY178" fmla="*/ 638070 h 2944167"/>
              <a:gd name="connsiteX179" fmla="*/ 145701 w 4955961"/>
              <a:gd name="connsiteY179" fmla="*/ 643094 h 2944167"/>
              <a:gd name="connsiteX180" fmla="*/ 65314 w 4955961"/>
              <a:gd name="connsiteY180" fmla="*/ 648118 h 2944167"/>
              <a:gd name="connsiteX181" fmla="*/ 0 w 4955961"/>
              <a:gd name="connsiteY181" fmla="*/ 617973 h 2944167"/>
              <a:gd name="connsiteX0" fmla="*/ 0 w 4955961"/>
              <a:gd name="connsiteY0" fmla="*/ 567732 h 2893926"/>
              <a:gd name="connsiteX1" fmla="*/ 65314 w 4955961"/>
              <a:gd name="connsiteY1" fmla="*/ 472273 h 2893926"/>
              <a:gd name="connsiteX2" fmla="*/ 140677 w 4955961"/>
              <a:gd name="connsiteY2" fmla="*/ 487345 h 2893926"/>
              <a:gd name="connsiteX3" fmla="*/ 236136 w 4955961"/>
              <a:gd name="connsiteY3" fmla="*/ 502418 h 2893926"/>
              <a:gd name="connsiteX4" fmla="*/ 336619 w 4955961"/>
              <a:gd name="connsiteY4" fmla="*/ 512466 h 2893926"/>
              <a:gd name="connsiteX5" fmla="*/ 386861 w 4955961"/>
              <a:gd name="connsiteY5" fmla="*/ 527539 h 2893926"/>
              <a:gd name="connsiteX6" fmla="*/ 467248 w 4955961"/>
              <a:gd name="connsiteY6" fmla="*/ 522515 h 2893926"/>
              <a:gd name="connsiteX7" fmla="*/ 592852 w 4955961"/>
              <a:gd name="connsiteY7" fmla="*/ 577780 h 2893926"/>
              <a:gd name="connsiteX8" fmla="*/ 648118 w 4955961"/>
              <a:gd name="connsiteY8" fmla="*/ 612950 h 2893926"/>
              <a:gd name="connsiteX9" fmla="*/ 633046 w 4955961"/>
              <a:gd name="connsiteY9" fmla="*/ 703385 h 2893926"/>
              <a:gd name="connsiteX10" fmla="*/ 607925 w 4955961"/>
              <a:gd name="connsiteY10" fmla="*/ 788796 h 2893926"/>
              <a:gd name="connsiteX11" fmla="*/ 602901 w 4955961"/>
              <a:gd name="connsiteY11" fmla="*/ 889279 h 2893926"/>
              <a:gd name="connsiteX12" fmla="*/ 592852 w 4955961"/>
              <a:gd name="connsiteY12" fmla="*/ 964642 h 2893926"/>
              <a:gd name="connsiteX13" fmla="*/ 607925 w 4955961"/>
              <a:gd name="connsiteY13" fmla="*/ 1085222 h 2893926"/>
              <a:gd name="connsiteX14" fmla="*/ 653143 w 4955961"/>
              <a:gd name="connsiteY14" fmla="*/ 1185706 h 2893926"/>
              <a:gd name="connsiteX15" fmla="*/ 703384 w 4955961"/>
              <a:gd name="connsiteY15" fmla="*/ 1245996 h 2893926"/>
              <a:gd name="connsiteX16" fmla="*/ 703384 w 4955961"/>
              <a:gd name="connsiteY16" fmla="*/ 1336431 h 2893926"/>
              <a:gd name="connsiteX17" fmla="*/ 708408 w 4955961"/>
              <a:gd name="connsiteY17" fmla="*/ 1431890 h 2893926"/>
              <a:gd name="connsiteX18" fmla="*/ 753626 w 4955961"/>
              <a:gd name="connsiteY18" fmla="*/ 1537398 h 2893926"/>
              <a:gd name="connsiteX19" fmla="*/ 803868 w 4955961"/>
              <a:gd name="connsiteY19" fmla="*/ 1617785 h 2893926"/>
              <a:gd name="connsiteX20" fmla="*/ 884255 w 4955961"/>
              <a:gd name="connsiteY20" fmla="*/ 1647930 h 2893926"/>
              <a:gd name="connsiteX21" fmla="*/ 894303 w 4955961"/>
              <a:gd name="connsiteY21" fmla="*/ 1552471 h 2893926"/>
              <a:gd name="connsiteX22" fmla="*/ 864158 w 4955961"/>
              <a:gd name="connsiteY22" fmla="*/ 1502229 h 2893926"/>
              <a:gd name="connsiteX23" fmla="*/ 834013 w 4955961"/>
              <a:gd name="connsiteY23" fmla="*/ 1396721 h 2893926"/>
              <a:gd name="connsiteX24" fmla="*/ 889279 w 4955961"/>
              <a:gd name="connsiteY24" fmla="*/ 1346479 h 2893926"/>
              <a:gd name="connsiteX25" fmla="*/ 974690 w 4955961"/>
              <a:gd name="connsiteY25" fmla="*/ 1421842 h 2893926"/>
              <a:gd name="connsiteX26" fmla="*/ 1040004 w 4955961"/>
              <a:gd name="connsiteY26" fmla="*/ 1441939 h 2893926"/>
              <a:gd name="connsiteX27" fmla="*/ 1105318 w 4955961"/>
              <a:gd name="connsiteY27" fmla="*/ 1472084 h 2893926"/>
              <a:gd name="connsiteX28" fmla="*/ 1251019 w 4955961"/>
              <a:gd name="connsiteY28" fmla="*/ 1477108 h 2893926"/>
              <a:gd name="connsiteX29" fmla="*/ 1361551 w 4955961"/>
              <a:gd name="connsiteY29" fmla="*/ 1446963 h 2893926"/>
              <a:gd name="connsiteX30" fmla="*/ 1416817 w 4955961"/>
              <a:gd name="connsiteY30" fmla="*/ 1487156 h 2893926"/>
              <a:gd name="connsiteX31" fmla="*/ 1522325 w 4955961"/>
              <a:gd name="connsiteY31" fmla="*/ 1472084 h 2893926"/>
              <a:gd name="connsiteX32" fmla="*/ 1522325 w 4955961"/>
              <a:gd name="connsiteY32" fmla="*/ 1361552 h 2893926"/>
              <a:gd name="connsiteX33" fmla="*/ 1592663 w 4955961"/>
              <a:gd name="connsiteY33" fmla="*/ 1346479 h 2893926"/>
              <a:gd name="connsiteX34" fmla="*/ 1718268 w 4955961"/>
              <a:gd name="connsiteY34" fmla="*/ 1326383 h 2893926"/>
              <a:gd name="connsiteX35" fmla="*/ 1768510 w 4955961"/>
              <a:gd name="connsiteY35" fmla="*/ 1371600 h 2893926"/>
              <a:gd name="connsiteX36" fmla="*/ 1818751 w 4955961"/>
              <a:gd name="connsiteY36" fmla="*/ 1411794 h 2893926"/>
              <a:gd name="connsiteX37" fmla="*/ 1874017 w 4955961"/>
              <a:gd name="connsiteY37" fmla="*/ 1371600 h 2893926"/>
              <a:gd name="connsiteX38" fmla="*/ 1974501 w 4955961"/>
              <a:gd name="connsiteY38" fmla="*/ 1296238 h 2893926"/>
              <a:gd name="connsiteX39" fmla="*/ 2044839 w 4955961"/>
              <a:gd name="connsiteY39" fmla="*/ 1351504 h 2893926"/>
              <a:gd name="connsiteX40" fmla="*/ 2235758 w 4955961"/>
              <a:gd name="connsiteY40" fmla="*/ 1291213 h 2893926"/>
              <a:gd name="connsiteX41" fmla="*/ 2321169 w 4955961"/>
              <a:gd name="connsiteY41" fmla="*/ 1240972 h 2893926"/>
              <a:gd name="connsiteX42" fmla="*/ 2421652 w 4955961"/>
              <a:gd name="connsiteY42" fmla="*/ 1256044 h 2893926"/>
              <a:gd name="connsiteX43" fmla="*/ 2517112 w 4955961"/>
              <a:gd name="connsiteY43" fmla="*/ 1311310 h 2893926"/>
              <a:gd name="connsiteX44" fmla="*/ 2572378 w 4955961"/>
              <a:gd name="connsiteY44" fmla="*/ 1225899 h 2893926"/>
              <a:gd name="connsiteX45" fmla="*/ 2672861 w 4955961"/>
              <a:gd name="connsiteY45" fmla="*/ 1190730 h 2893926"/>
              <a:gd name="connsiteX46" fmla="*/ 2753248 w 4955961"/>
              <a:gd name="connsiteY46" fmla="*/ 1230923 h 2893926"/>
              <a:gd name="connsiteX47" fmla="*/ 2888901 w 4955961"/>
              <a:gd name="connsiteY47" fmla="*/ 1125416 h 2893926"/>
              <a:gd name="connsiteX48" fmla="*/ 2959239 w 4955961"/>
              <a:gd name="connsiteY48" fmla="*/ 1085222 h 2893926"/>
              <a:gd name="connsiteX49" fmla="*/ 2954215 w 4955961"/>
              <a:gd name="connsiteY49" fmla="*/ 1004835 h 2893926"/>
              <a:gd name="connsiteX50" fmla="*/ 3009481 w 4955961"/>
              <a:gd name="connsiteY50" fmla="*/ 914400 h 2893926"/>
              <a:gd name="connsiteX51" fmla="*/ 3089868 w 4955961"/>
              <a:gd name="connsiteY51" fmla="*/ 889279 h 2893926"/>
              <a:gd name="connsiteX52" fmla="*/ 3280787 w 4955961"/>
              <a:gd name="connsiteY52" fmla="*/ 828989 h 2893926"/>
              <a:gd name="connsiteX53" fmla="*/ 3406391 w 4955961"/>
              <a:gd name="connsiteY53" fmla="*/ 788796 h 2893926"/>
              <a:gd name="connsiteX54" fmla="*/ 3411415 w 4955961"/>
              <a:gd name="connsiteY54" fmla="*/ 788796 h 2893926"/>
              <a:gd name="connsiteX55" fmla="*/ 3431512 w 4955961"/>
              <a:gd name="connsiteY55" fmla="*/ 738554 h 2893926"/>
              <a:gd name="connsiteX56" fmla="*/ 3471705 w 4955961"/>
              <a:gd name="connsiteY56" fmla="*/ 713433 h 2893926"/>
              <a:gd name="connsiteX57" fmla="*/ 3577213 w 4955961"/>
              <a:gd name="connsiteY57" fmla="*/ 738554 h 2893926"/>
              <a:gd name="connsiteX58" fmla="*/ 3617406 w 4955961"/>
              <a:gd name="connsiteY58" fmla="*/ 673240 h 2893926"/>
              <a:gd name="connsiteX59" fmla="*/ 3582237 w 4955961"/>
              <a:gd name="connsiteY59" fmla="*/ 572756 h 2893926"/>
              <a:gd name="connsiteX60" fmla="*/ 3632479 w 4955961"/>
              <a:gd name="connsiteY60" fmla="*/ 497394 h 2893926"/>
              <a:gd name="connsiteX61" fmla="*/ 3682721 w 4955961"/>
              <a:gd name="connsiteY61" fmla="*/ 482321 h 2893926"/>
              <a:gd name="connsiteX62" fmla="*/ 3768132 w 4955961"/>
              <a:gd name="connsiteY62" fmla="*/ 472273 h 2893926"/>
              <a:gd name="connsiteX63" fmla="*/ 3853543 w 4955961"/>
              <a:gd name="connsiteY63" fmla="*/ 442128 h 2893926"/>
              <a:gd name="connsiteX64" fmla="*/ 3858567 w 4955961"/>
              <a:gd name="connsiteY64" fmla="*/ 271306 h 2893926"/>
              <a:gd name="connsiteX65" fmla="*/ 3999244 w 4955961"/>
              <a:gd name="connsiteY65" fmla="*/ 241161 h 2893926"/>
              <a:gd name="connsiteX66" fmla="*/ 4049485 w 4955961"/>
              <a:gd name="connsiteY66" fmla="*/ 200967 h 2893926"/>
              <a:gd name="connsiteX67" fmla="*/ 4099727 w 4955961"/>
              <a:gd name="connsiteY67" fmla="*/ 135653 h 2893926"/>
              <a:gd name="connsiteX68" fmla="*/ 4165041 w 4955961"/>
              <a:gd name="connsiteY68" fmla="*/ 100484 h 2893926"/>
              <a:gd name="connsiteX69" fmla="*/ 4240404 w 4955961"/>
              <a:gd name="connsiteY69" fmla="*/ 0 h 2893926"/>
              <a:gd name="connsiteX70" fmla="*/ 4328894 w 4955961"/>
              <a:gd name="connsiteY70" fmla="*/ 532218 h 2893926"/>
              <a:gd name="connsiteX71" fmla="*/ 4433985 w 4955961"/>
              <a:gd name="connsiteY71" fmla="*/ 571574 h 2893926"/>
              <a:gd name="connsiteX72" fmla="*/ 4534321 w 4955961"/>
              <a:gd name="connsiteY72" fmla="*/ 513313 h 2893926"/>
              <a:gd name="connsiteX73" fmla="*/ 4649976 w 4955961"/>
              <a:gd name="connsiteY73" fmla="*/ 467574 h 2893926"/>
              <a:gd name="connsiteX74" fmla="*/ 4746593 w 4955961"/>
              <a:gd name="connsiteY74" fmla="*/ 429726 h 2893926"/>
              <a:gd name="connsiteX75" fmla="*/ 4927392 w 4955961"/>
              <a:gd name="connsiteY75" fmla="*/ 496717 h 2893926"/>
              <a:gd name="connsiteX76" fmla="*/ 4955961 w 4955961"/>
              <a:gd name="connsiteY76" fmla="*/ 581959 h 2893926"/>
              <a:gd name="connsiteX77" fmla="*/ 4872101 w 4955961"/>
              <a:gd name="connsiteY77" fmla="*/ 607080 h 2893926"/>
              <a:gd name="connsiteX78" fmla="*/ 4816071 w 4955961"/>
              <a:gd name="connsiteY78" fmla="*/ 665862 h 2893926"/>
              <a:gd name="connsiteX79" fmla="*/ 4759648 w 4955961"/>
              <a:gd name="connsiteY79" fmla="*/ 681773 h 2893926"/>
              <a:gd name="connsiteX80" fmla="*/ 4711352 w 4955961"/>
              <a:gd name="connsiteY80" fmla="*/ 810056 h 2893926"/>
              <a:gd name="connsiteX81" fmla="*/ 4620153 w 4955961"/>
              <a:gd name="connsiteY81" fmla="*/ 928290 h 2893926"/>
              <a:gd name="connsiteX82" fmla="*/ 4538238 w 4955961"/>
              <a:gd name="connsiteY82" fmla="*/ 987073 h 2893926"/>
              <a:gd name="connsiteX83" fmla="*/ 4298702 w 4955961"/>
              <a:gd name="connsiteY83" fmla="*/ 842714 h 2893926"/>
              <a:gd name="connsiteX84" fmla="*/ 4205581 w 4955961"/>
              <a:gd name="connsiteY84" fmla="*/ 782761 h 2893926"/>
              <a:gd name="connsiteX85" fmla="*/ 4077685 w 4955961"/>
              <a:gd name="connsiteY85" fmla="*/ 715606 h 2893926"/>
              <a:gd name="connsiteX86" fmla="*/ 3984171 w 4955961"/>
              <a:gd name="connsiteY86" fmla="*/ 537587 h 2893926"/>
              <a:gd name="connsiteX87" fmla="*/ 3883688 w 4955961"/>
              <a:gd name="connsiteY87" fmla="*/ 512466 h 2893926"/>
              <a:gd name="connsiteX88" fmla="*/ 3813349 w 4955961"/>
              <a:gd name="connsiteY88" fmla="*/ 512466 h 2893926"/>
              <a:gd name="connsiteX89" fmla="*/ 3707841 w 4955961"/>
              <a:gd name="connsiteY89" fmla="*/ 527539 h 2893926"/>
              <a:gd name="connsiteX90" fmla="*/ 3687745 w 4955961"/>
              <a:gd name="connsiteY90" fmla="*/ 562708 h 2893926"/>
              <a:gd name="connsiteX91" fmla="*/ 3682721 w 4955961"/>
              <a:gd name="connsiteY91" fmla="*/ 617974 h 2893926"/>
              <a:gd name="connsiteX92" fmla="*/ 3662624 w 4955961"/>
              <a:gd name="connsiteY92" fmla="*/ 683288 h 2893926"/>
              <a:gd name="connsiteX93" fmla="*/ 3647551 w 4955961"/>
              <a:gd name="connsiteY93" fmla="*/ 748602 h 2893926"/>
              <a:gd name="connsiteX94" fmla="*/ 3627455 w 4955961"/>
              <a:gd name="connsiteY94" fmla="*/ 768699 h 2893926"/>
              <a:gd name="connsiteX95" fmla="*/ 3506874 w 4955961"/>
              <a:gd name="connsiteY95" fmla="*/ 803868 h 2893926"/>
              <a:gd name="connsiteX96" fmla="*/ 3476729 w 4955961"/>
              <a:gd name="connsiteY96" fmla="*/ 818941 h 2893926"/>
              <a:gd name="connsiteX97" fmla="*/ 3411415 w 4955961"/>
              <a:gd name="connsiteY97" fmla="*/ 828989 h 2893926"/>
              <a:gd name="connsiteX98" fmla="*/ 3341077 w 4955961"/>
              <a:gd name="connsiteY98" fmla="*/ 874207 h 2893926"/>
              <a:gd name="connsiteX99" fmla="*/ 3240593 w 4955961"/>
              <a:gd name="connsiteY99" fmla="*/ 899328 h 2893926"/>
              <a:gd name="connsiteX100" fmla="*/ 3155182 w 4955961"/>
              <a:gd name="connsiteY100" fmla="*/ 909376 h 2893926"/>
              <a:gd name="connsiteX101" fmla="*/ 3079819 w 4955961"/>
              <a:gd name="connsiteY101" fmla="*/ 949570 h 2893926"/>
              <a:gd name="connsiteX102" fmla="*/ 3074795 w 4955961"/>
              <a:gd name="connsiteY102" fmla="*/ 1004835 h 2893926"/>
              <a:gd name="connsiteX103" fmla="*/ 3014505 w 4955961"/>
              <a:gd name="connsiteY103" fmla="*/ 1045029 h 2893926"/>
              <a:gd name="connsiteX104" fmla="*/ 3009481 w 4955961"/>
              <a:gd name="connsiteY104" fmla="*/ 1100295 h 2893926"/>
              <a:gd name="connsiteX105" fmla="*/ 2964263 w 4955961"/>
              <a:gd name="connsiteY105" fmla="*/ 1155561 h 2893926"/>
              <a:gd name="connsiteX106" fmla="*/ 2919046 w 4955961"/>
              <a:gd name="connsiteY106" fmla="*/ 1200778 h 2893926"/>
              <a:gd name="connsiteX107" fmla="*/ 2843683 w 4955961"/>
              <a:gd name="connsiteY107" fmla="*/ 1245996 h 2893926"/>
              <a:gd name="connsiteX108" fmla="*/ 2748224 w 4955961"/>
              <a:gd name="connsiteY108" fmla="*/ 1286189 h 2893926"/>
              <a:gd name="connsiteX109" fmla="*/ 2662813 w 4955961"/>
              <a:gd name="connsiteY109" fmla="*/ 1336431 h 2893926"/>
              <a:gd name="connsiteX110" fmla="*/ 2622619 w 4955961"/>
              <a:gd name="connsiteY110" fmla="*/ 1326383 h 2893926"/>
              <a:gd name="connsiteX111" fmla="*/ 2542233 w 4955961"/>
              <a:gd name="connsiteY111" fmla="*/ 1356528 h 2893926"/>
              <a:gd name="connsiteX112" fmla="*/ 2466870 w 4955961"/>
              <a:gd name="connsiteY112" fmla="*/ 1396721 h 2893926"/>
              <a:gd name="connsiteX113" fmla="*/ 2376435 w 4955961"/>
              <a:gd name="connsiteY113" fmla="*/ 1361552 h 2893926"/>
              <a:gd name="connsiteX114" fmla="*/ 2306096 w 4955961"/>
              <a:gd name="connsiteY114" fmla="*/ 1351504 h 2893926"/>
              <a:gd name="connsiteX115" fmla="*/ 2210637 w 4955961"/>
              <a:gd name="connsiteY115" fmla="*/ 1376624 h 2893926"/>
              <a:gd name="connsiteX116" fmla="*/ 2130250 w 4955961"/>
              <a:gd name="connsiteY116" fmla="*/ 1411794 h 2893926"/>
              <a:gd name="connsiteX117" fmla="*/ 2095081 w 4955961"/>
              <a:gd name="connsiteY117" fmla="*/ 1451987 h 2893926"/>
              <a:gd name="connsiteX118" fmla="*/ 2004646 w 4955961"/>
              <a:gd name="connsiteY118" fmla="*/ 1446963 h 2893926"/>
              <a:gd name="connsiteX119" fmla="*/ 1909187 w 4955961"/>
              <a:gd name="connsiteY119" fmla="*/ 1431890 h 2893926"/>
              <a:gd name="connsiteX120" fmla="*/ 1858945 w 4955961"/>
              <a:gd name="connsiteY120" fmla="*/ 1477108 h 2893926"/>
              <a:gd name="connsiteX121" fmla="*/ 1798655 w 4955961"/>
              <a:gd name="connsiteY121" fmla="*/ 1497205 h 2893926"/>
              <a:gd name="connsiteX122" fmla="*/ 1718268 w 4955961"/>
              <a:gd name="connsiteY122" fmla="*/ 1462035 h 2893926"/>
              <a:gd name="connsiteX123" fmla="*/ 1683099 w 4955961"/>
              <a:gd name="connsiteY123" fmla="*/ 1446963 h 2893926"/>
              <a:gd name="connsiteX124" fmla="*/ 1592663 w 4955961"/>
              <a:gd name="connsiteY124" fmla="*/ 1482132 h 2893926"/>
              <a:gd name="connsiteX125" fmla="*/ 1557494 w 4955961"/>
              <a:gd name="connsiteY125" fmla="*/ 1537398 h 2893926"/>
              <a:gd name="connsiteX126" fmla="*/ 1441938 w 4955961"/>
              <a:gd name="connsiteY126" fmla="*/ 1552471 h 2893926"/>
              <a:gd name="connsiteX127" fmla="*/ 1341455 w 4955961"/>
              <a:gd name="connsiteY127" fmla="*/ 1532374 h 2893926"/>
              <a:gd name="connsiteX128" fmla="*/ 1251019 w 4955961"/>
              <a:gd name="connsiteY128" fmla="*/ 1547446 h 2893926"/>
              <a:gd name="connsiteX129" fmla="*/ 1326382 w 4955961"/>
              <a:gd name="connsiteY129" fmla="*/ 1683099 h 2893926"/>
              <a:gd name="connsiteX130" fmla="*/ 1261068 w 4955961"/>
              <a:gd name="connsiteY130" fmla="*/ 1778559 h 2893926"/>
              <a:gd name="connsiteX131" fmla="*/ 1175657 w 4955961"/>
              <a:gd name="connsiteY131" fmla="*/ 1818752 h 2893926"/>
              <a:gd name="connsiteX132" fmla="*/ 1115367 w 4955961"/>
              <a:gd name="connsiteY132" fmla="*/ 1823776 h 2893926"/>
              <a:gd name="connsiteX133" fmla="*/ 1055077 w 4955961"/>
              <a:gd name="connsiteY133" fmla="*/ 1858945 h 2893926"/>
              <a:gd name="connsiteX134" fmla="*/ 994787 w 4955961"/>
              <a:gd name="connsiteY134" fmla="*/ 1884066 h 2893926"/>
              <a:gd name="connsiteX135" fmla="*/ 969666 w 4955961"/>
              <a:gd name="connsiteY135" fmla="*/ 1974501 h 2893926"/>
              <a:gd name="connsiteX136" fmla="*/ 929472 w 4955961"/>
              <a:gd name="connsiteY136" fmla="*/ 2009671 h 2893926"/>
              <a:gd name="connsiteX137" fmla="*/ 929472 w 4955961"/>
              <a:gd name="connsiteY137" fmla="*/ 2069961 h 2893926"/>
              <a:gd name="connsiteX138" fmla="*/ 844061 w 4955961"/>
              <a:gd name="connsiteY138" fmla="*/ 2105130 h 2893926"/>
              <a:gd name="connsiteX139" fmla="*/ 778747 w 4955961"/>
              <a:gd name="connsiteY139" fmla="*/ 2100106 h 2893926"/>
              <a:gd name="connsiteX140" fmla="*/ 738554 w 4955961"/>
              <a:gd name="connsiteY140" fmla="*/ 2125227 h 2893926"/>
              <a:gd name="connsiteX141" fmla="*/ 678263 w 4955961"/>
              <a:gd name="connsiteY141" fmla="*/ 2140299 h 2893926"/>
              <a:gd name="connsiteX142" fmla="*/ 638070 w 4955961"/>
              <a:gd name="connsiteY142" fmla="*/ 2140299 h 2893926"/>
              <a:gd name="connsiteX143" fmla="*/ 587828 w 4955961"/>
              <a:gd name="connsiteY143" fmla="*/ 2185517 h 2893926"/>
              <a:gd name="connsiteX144" fmla="*/ 542611 w 4955961"/>
              <a:gd name="connsiteY144" fmla="*/ 2205613 h 2893926"/>
              <a:gd name="connsiteX145" fmla="*/ 487345 w 4955961"/>
              <a:gd name="connsiteY145" fmla="*/ 2205613 h 2893926"/>
              <a:gd name="connsiteX146" fmla="*/ 477296 w 4955961"/>
              <a:gd name="connsiteY146" fmla="*/ 2270928 h 2893926"/>
              <a:gd name="connsiteX147" fmla="*/ 477296 w 4955961"/>
              <a:gd name="connsiteY147" fmla="*/ 2391508 h 2893926"/>
              <a:gd name="connsiteX148" fmla="*/ 487345 w 4955961"/>
              <a:gd name="connsiteY148" fmla="*/ 2507064 h 2893926"/>
              <a:gd name="connsiteX149" fmla="*/ 502417 w 4955961"/>
              <a:gd name="connsiteY149" fmla="*/ 2572378 h 2893926"/>
              <a:gd name="connsiteX150" fmla="*/ 487345 w 4955961"/>
              <a:gd name="connsiteY150" fmla="*/ 2652765 h 2893926"/>
              <a:gd name="connsiteX151" fmla="*/ 487345 w 4955961"/>
              <a:gd name="connsiteY151" fmla="*/ 2768321 h 2893926"/>
              <a:gd name="connsiteX152" fmla="*/ 472272 w 4955961"/>
              <a:gd name="connsiteY152" fmla="*/ 2893926 h 2893926"/>
              <a:gd name="connsiteX153" fmla="*/ 396910 w 4955961"/>
              <a:gd name="connsiteY153" fmla="*/ 2878853 h 2893926"/>
              <a:gd name="connsiteX154" fmla="*/ 381837 w 4955961"/>
              <a:gd name="connsiteY154" fmla="*/ 2672862 h 2893926"/>
              <a:gd name="connsiteX155" fmla="*/ 427055 w 4955961"/>
              <a:gd name="connsiteY155" fmla="*/ 2497016 h 2893926"/>
              <a:gd name="connsiteX156" fmla="*/ 411982 w 4955961"/>
              <a:gd name="connsiteY156" fmla="*/ 2286000 h 2893926"/>
              <a:gd name="connsiteX157" fmla="*/ 417006 w 4955961"/>
              <a:gd name="connsiteY157" fmla="*/ 2190541 h 2893926"/>
              <a:gd name="connsiteX158" fmla="*/ 432079 w 4955961"/>
              <a:gd name="connsiteY158" fmla="*/ 2110154 h 2893926"/>
              <a:gd name="connsiteX159" fmla="*/ 532562 w 4955961"/>
              <a:gd name="connsiteY159" fmla="*/ 2069961 h 2893926"/>
              <a:gd name="connsiteX160" fmla="*/ 653143 w 4955961"/>
              <a:gd name="connsiteY160" fmla="*/ 2059912 h 2893926"/>
              <a:gd name="connsiteX161" fmla="*/ 708408 w 4955961"/>
              <a:gd name="connsiteY161" fmla="*/ 1969477 h 2893926"/>
              <a:gd name="connsiteX162" fmla="*/ 733529 w 4955961"/>
              <a:gd name="connsiteY162" fmla="*/ 1904163 h 2893926"/>
              <a:gd name="connsiteX163" fmla="*/ 859134 w 4955961"/>
              <a:gd name="connsiteY163" fmla="*/ 1868994 h 2893926"/>
              <a:gd name="connsiteX164" fmla="*/ 828989 w 4955961"/>
              <a:gd name="connsiteY164" fmla="*/ 1773534 h 2893926"/>
              <a:gd name="connsiteX165" fmla="*/ 698360 w 4955961"/>
              <a:gd name="connsiteY165" fmla="*/ 1688123 h 2893926"/>
              <a:gd name="connsiteX166" fmla="*/ 673239 w 4955961"/>
              <a:gd name="connsiteY166" fmla="*/ 1547446 h 2893926"/>
              <a:gd name="connsiteX167" fmla="*/ 612949 w 4955961"/>
              <a:gd name="connsiteY167" fmla="*/ 1482132 h 2893926"/>
              <a:gd name="connsiteX168" fmla="*/ 557683 w 4955961"/>
              <a:gd name="connsiteY168" fmla="*/ 1326383 h 2893926"/>
              <a:gd name="connsiteX169" fmla="*/ 562707 w 4955961"/>
              <a:gd name="connsiteY169" fmla="*/ 1245996 h 2893926"/>
              <a:gd name="connsiteX170" fmla="*/ 547635 w 4955961"/>
              <a:gd name="connsiteY170" fmla="*/ 1170633 h 2893926"/>
              <a:gd name="connsiteX171" fmla="*/ 542611 w 4955961"/>
              <a:gd name="connsiteY171" fmla="*/ 1009860 h 2893926"/>
              <a:gd name="connsiteX172" fmla="*/ 547635 w 4955961"/>
              <a:gd name="connsiteY172" fmla="*/ 844062 h 2893926"/>
              <a:gd name="connsiteX173" fmla="*/ 572756 w 4955961"/>
              <a:gd name="connsiteY173" fmla="*/ 738554 h 2893926"/>
              <a:gd name="connsiteX174" fmla="*/ 582804 w 4955961"/>
              <a:gd name="connsiteY174" fmla="*/ 663191 h 2893926"/>
              <a:gd name="connsiteX175" fmla="*/ 537587 w 4955961"/>
              <a:gd name="connsiteY175" fmla="*/ 628022 h 2893926"/>
              <a:gd name="connsiteX176" fmla="*/ 401934 w 4955961"/>
              <a:gd name="connsiteY176" fmla="*/ 617974 h 2893926"/>
              <a:gd name="connsiteX177" fmla="*/ 286378 w 4955961"/>
              <a:gd name="connsiteY177" fmla="*/ 612950 h 2893926"/>
              <a:gd name="connsiteX178" fmla="*/ 251208 w 4955961"/>
              <a:gd name="connsiteY178" fmla="*/ 587829 h 2893926"/>
              <a:gd name="connsiteX179" fmla="*/ 145701 w 4955961"/>
              <a:gd name="connsiteY179" fmla="*/ 592853 h 2893926"/>
              <a:gd name="connsiteX180" fmla="*/ 65314 w 4955961"/>
              <a:gd name="connsiteY180" fmla="*/ 597877 h 2893926"/>
              <a:gd name="connsiteX181" fmla="*/ 0 w 4955961"/>
              <a:gd name="connsiteY181" fmla="*/ 567732 h 2893926"/>
              <a:gd name="connsiteX0" fmla="*/ 0 w 4955961"/>
              <a:gd name="connsiteY0" fmla="*/ 467248 h 2793442"/>
              <a:gd name="connsiteX1" fmla="*/ 65314 w 4955961"/>
              <a:gd name="connsiteY1" fmla="*/ 371789 h 2793442"/>
              <a:gd name="connsiteX2" fmla="*/ 140677 w 4955961"/>
              <a:gd name="connsiteY2" fmla="*/ 386861 h 2793442"/>
              <a:gd name="connsiteX3" fmla="*/ 236136 w 4955961"/>
              <a:gd name="connsiteY3" fmla="*/ 401934 h 2793442"/>
              <a:gd name="connsiteX4" fmla="*/ 336619 w 4955961"/>
              <a:gd name="connsiteY4" fmla="*/ 411982 h 2793442"/>
              <a:gd name="connsiteX5" fmla="*/ 386861 w 4955961"/>
              <a:gd name="connsiteY5" fmla="*/ 427055 h 2793442"/>
              <a:gd name="connsiteX6" fmla="*/ 467248 w 4955961"/>
              <a:gd name="connsiteY6" fmla="*/ 422031 h 2793442"/>
              <a:gd name="connsiteX7" fmla="*/ 592852 w 4955961"/>
              <a:gd name="connsiteY7" fmla="*/ 477296 h 2793442"/>
              <a:gd name="connsiteX8" fmla="*/ 648118 w 4955961"/>
              <a:gd name="connsiteY8" fmla="*/ 512466 h 2793442"/>
              <a:gd name="connsiteX9" fmla="*/ 633046 w 4955961"/>
              <a:gd name="connsiteY9" fmla="*/ 602901 h 2793442"/>
              <a:gd name="connsiteX10" fmla="*/ 607925 w 4955961"/>
              <a:gd name="connsiteY10" fmla="*/ 688312 h 2793442"/>
              <a:gd name="connsiteX11" fmla="*/ 602901 w 4955961"/>
              <a:gd name="connsiteY11" fmla="*/ 788795 h 2793442"/>
              <a:gd name="connsiteX12" fmla="*/ 592852 w 4955961"/>
              <a:gd name="connsiteY12" fmla="*/ 864158 h 2793442"/>
              <a:gd name="connsiteX13" fmla="*/ 607925 w 4955961"/>
              <a:gd name="connsiteY13" fmla="*/ 984738 h 2793442"/>
              <a:gd name="connsiteX14" fmla="*/ 653143 w 4955961"/>
              <a:gd name="connsiteY14" fmla="*/ 1085222 h 2793442"/>
              <a:gd name="connsiteX15" fmla="*/ 703384 w 4955961"/>
              <a:gd name="connsiteY15" fmla="*/ 1145512 h 2793442"/>
              <a:gd name="connsiteX16" fmla="*/ 703384 w 4955961"/>
              <a:gd name="connsiteY16" fmla="*/ 1235947 h 2793442"/>
              <a:gd name="connsiteX17" fmla="*/ 708408 w 4955961"/>
              <a:gd name="connsiteY17" fmla="*/ 1331406 h 2793442"/>
              <a:gd name="connsiteX18" fmla="*/ 753626 w 4955961"/>
              <a:gd name="connsiteY18" fmla="*/ 1436914 h 2793442"/>
              <a:gd name="connsiteX19" fmla="*/ 803868 w 4955961"/>
              <a:gd name="connsiteY19" fmla="*/ 1517301 h 2793442"/>
              <a:gd name="connsiteX20" fmla="*/ 884255 w 4955961"/>
              <a:gd name="connsiteY20" fmla="*/ 1547446 h 2793442"/>
              <a:gd name="connsiteX21" fmla="*/ 894303 w 4955961"/>
              <a:gd name="connsiteY21" fmla="*/ 1451987 h 2793442"/>
              <a:gd name="connsiteX22" fmla="*/ 864158 w 4955961"/>
              <a:gd name="connsiteY22" fmla="*/ 1401745 h 2793442"/>
              <a:gd name="connsiteX23" fmla="*/ 834013 w 4955961"/>
              <a:gd name="connsiteY23" fmla="*/ 1296237 h 2793442"/>
              <a:gd name="connsiteX24" fmla="*/ 889279 w 4955961"/>
              <a:gd name="connsiteY24" fmla="*/ 1245995 h 2793442"/>
              <a:gd name="connsiteX25" fmla="*/ 974690 w 4955961"/>
              <a:gd name="connsiteY25" fmla="*/ 1321358 h 2793442"/>
              <a:gd name="connsiteX26" fmla="*/ 1040004 w 4955961"/>
              <a:gd name="connsiteY26" fmla="*/ 1341455 h 2793442"/>
              <a:gd name="connsiteX27" fmla="*/ 1105318 w 4955961"/>
              <a:gd name="connsiteY27" fmla="*/ 1371600 h 2793442"/>
              <a:gd name="connsiteX28" fmla="*/ 1251019 w 4955961"/>
              <a:gd name="connsiteY28" fmla="*/ 1376624 h 2793442"/>
              <a:gd name="connsiteX29" fmla="*/ 1361551 w 4955961"/>
              <a:gd name="connsiteY29" fmla="*/ 1346479 h 2793442"/>
              <a:gd name="connsiteX30" fmla="*/ 1416817 w 4955961"/>
              <a:gd name="connsiteY30" fmla="*/ 1386672 h 2793442"/>
              <a:gd name="connsiteX31" fmla="*/ 1522325 w 4955961"/>
              <a:gd name="connsiteY31" fmla="*/ 1371600 h 2793442"/>
              <a:gd name="connsiteX32" fmla="*/ 1522325 w 4955961"/>
              <a:gd name="connsiteY32" fmla="*/ 1261068 h 2793442"/>
              <a:gd name="connsiteX33" fmla="*/ 1592663 w 4955961"/>
              <a:gd name="connsiteY33" fmla="*/ 1245995 h 2793442"/>
              <a:gd name="connsiteX34" fmla="*/ 1718268 w 4955961"/>
              <a:gd name="connsiteY34" fmla="*/ 1225899 h 2793442"/>
              <a:gd name="connsiteX35" fmla="*/ 1768510 w 4955961"/>
              <a:gd name="connsiteY35" fmla="*/ 1271116 h 2793442"/>
              <a:gd name="connsiteX36" fmla="*/ 1818751 w 4955961"/>
              <a:gd name="connsiteY36" fmla="*/ 1311310 h 2793442"/>
              <a:gd name="connsiteX37" fmla="*/ 1874017 w 4955961"/>
              <a:gd name="connsiteY37" fmla="*/ 1271116 h 2793442"/>
              <a:gd name="connsiteX38" fmla="*/ 1974501 w 4955961"/>
              <a:gd name="connsiteY38" fmla="*/ 1195754 h 2793442"/>
              <a:gd name="connsiteX39" fmla="*/ 2044839 w 4955961"/>
              <a:gd name="connsiteY39" fmla="*/ 1251020 h 2793442"/>
              <a:gd name="connsiteX40" fmla="*/ 2235758 w 4955961"/>
              <a:gd name="connsiteY40" fmla="*/ 1190729 h 2793442"/>
              <a:gd name="connsiteX41" fmla="*/ 2321169 w 4955961"/>
              <a:gd name="connsiteY41" fmla="*/ 1140488 h 2793442"/>
              <a:gd name="connsiteX42" fmla="*/ 2421652 w 4955961"/>
              <a:gd name="connsiteY42" fmla="*/ 1155560 h 2793442"/>
              <a:gd name="connsiteX43" fmla="*/ 2517112 w 4955961"/>
              <a:gd name="connsiteY43" fmla="*/ 1210826 h 2793442"/>
              <a:gd name="connsiteX44" fmla="*/ 2572378 w 4955961"/>
              <a:gd name="connsiteY44" fmla="*/ 1125415 h 2793442"/>
              <a:gd name="connsiteX45" fmla="*/ 2672861 w 4955961"/>
              <a:gd name="connsiteY45" fmla="*/ 1090246 h 2793442"/>
              <a:gd name="connsiteX46" fmla="*/ 2753248 w 4955961"/>
              <a:gd name="connsiteY46" fmla="*/ 1130439 h 2793442"/>
              <a:gd name="connsiteX47" fmla="*/ 2888901 w 4955961"/>
              <a:gd name="connsiteY47" fmla="*/ 1024932 h 2793442"/>
              <a:gd name="connsiteX48" fmla="*/ 2959239 w 4955961"/>
              <a:gd name="connsiteY48" fmla="*/ 984738 h 2793442"/>
              <a:gd name="connsiteX49" fmla="*/ 2954215 w 4955961"/>
              <a:gd name="connsiteY49" fmla="*/ 904351 h 2793442"/>
              <a:gd name="connsiteX50" fmla="*/ 3009481 w 4955961"/>
              <a:gd name="connsiteY50" fmla="*/ 813916 h 2793442"/>
              <a:gd name="connsiteX51" fmla="*/ 3089868 w 4955961"/>
              <a:gd name="connsiteY51" fmla="*/ 788795 h 2793442"/>
              <a:gd name="connsiteX52" fmla="*/ 3280787 w 4955961"/>
              <a:gd name="connsiteY52" fmla="*/ 728505 h 2793442"/>
              <a:gd name="connsiteX53" fmla="*/ 3406391 w 4955961"/>
              <a:gd name="connsiteY53" fmla="*/ 688312 h 2793442"/>
              <a:gd name="connsiteX54" fmla="*/ 3411415 w 4955961"/>
              <a:gd name="connsiteY54" fmla="*/ 688312 h 2793442"/>
              <a:gd name="connsiteX55" fmla="*/ 3431512 w 4955961"/>
              <a:gd name="connsiteY55" fmla="*/ 638070 h 2793442"/>
              <a:gd name="connsiteX56" fmla="*/ 3471705 w 4955961"/>
              <a:gd name="connsiteY56" fmla="*/ 612949 h 2793442"/>
              <a:gd name="connsiteX57" fmla="*/ 3577213 w 4955961"/>
              <a:gd name="connsiteY57" fmla="*/ 638070 h 2793442"/>
              <a:gd name="connsiteX58" fmla="*/ 3617406 w 4955961"/>
              <a:gd name="connsiteY58" fmla="*/ 572756 h 2793442"/>
              <a:gd name="connsiteX59" fmla="*/ 3582237 w 4955961"/>
              <a:gd name="connsiteY59" fmla="*/ 472272 h 2793442"/>
              <a:gd name="connsiteX60" fmla="*/ 3632479 w 4955961"/>
              <a:gd name="connsiteY60" fmla="*/ 396910 h 2793442"/>
              <a:gd name="connsiteX61" fmla="*/ 3682721 w 4955961"/>
              <a:gd name="connsiteY61" fmla="*/ 381837 h 2793442"/>
              <a:gd name="connsiteX62" fmla="*/ 3768132 w 4955961"/>
              <a:gd name="connsiteY62" fmla="*/ 371789 h 2793442"/>
              <a:gd name="connsiteX63" fmla="*/ 3853543 w 4955961"/>
              <a:gd name="connsiteY63" fmla="*/ 341644 h 2793442"/>
              <a:gd name="connsiteX64" fmla="*/ 3858567 w 4955961"/>
              <a:gd name="connsiteY64" fmla="*/ 170822 h 2793442"/>
              <a:gd name="connsiteX65" fmla="*/ 3999244 w 4955961"/>
              <a:gd name="connsiteY65" fmla="*/ 140677 h 2793442"/>
              <a:gd name="connsiteX66" fmla="*/ 4049485 w 4955961"/>
              <a:gd name="connsiteY66" fmla="*/ 100483 h 2793442"/>
              <a:gd name="connsiteX67" fmla="*/ 4099727 w 4955961"/>
              <a:gd name="connsiteY67" fmla="*/ 35169 h 2793442"/>
              <a:gd name="connsiteX68" fmla="*/ 4165041 w 4955961"/>
              <a:gd name="connsiteY68" fmla="*/ 0 h 2793442"/>
              <a:gd name="connsiteX69" fmla="*/ 4265131 w 4955961"/>
              <a:gd name="connsiteY69" fmla="*/ 434749 h 2793442"/>
              <a:gd name="connsiteX70" fmla="*/ 4328894 w 4955961"/>
              <a:gd name="connsiteY70" fmla="*/ 431734 h 2793442"/>
              <a:gd name="connsiteX71" fmla="*/ 4433985 w 4955961"/>
              <a:gd name="connsiteY71" fmla="*/ 471090 h 2793442"/>
              <a:gd name="connsiteX72" fmla="*/ 4534321 w 4955961"/>
              <a:gd name="connsiteY72" fmla="*/ 412829 h 2793442"/>
              <a:gd name="connsiteX73" fmla="*/ 4649976 w 4955961"/>
              <a:gd name="connsiteY73" fmla="*/ 367090 h 2793442"/>
              <a:gd name="connsiteX74" fmla="*/ 4746593 w 4955961"/>
              <a:gd name="connsiteY74" fmla="*/ 329242 h 2793442"/>
              <a:gd name="connsiteX75" fmla="*/ 4927392 w 4955961"/>
              <a:gd name="connsiteY75" fmla="*/ 396233 h 2793442"/>
              <a:gd name="connsiteX76" fmla="*/ 4955961 w 4955961"/>
              <a:gd name="connsiteY76" fmla="*/ 481475 h 2793442"/>
              <a:gd name="connsiteX77" fmla="*/ 4872101 w 4955961"/>
              <a:gd name="connsiteY77" fmla="*/ 506596 h 2793442"/>
              <a:gd name="connsiteX78" fmla="*/ 4816071 w 4955961"/>
              <a:gd name="connsiteY78" fmla="*/ 565378 h 2793442"/>
              <a:gd name="connsiteX79" fmla="*/ 4759648 w 4955961"/>
              <a:gd name="connsiteY79" fmla="*/ 581289 h 2793442"/>
              <a:gd name="connsiteX80" fmla="*/ 4711352 w 4955961"/>
              <a:gd name="connsiteY80" fmla="*/ 709572 h 2793442"/>
              <a:gd name="connsiteX81" fmla="*/ 4620153 w 4955961"/>
              <a:gd name="connsiteY81" fmla="*/ 827806 h 2793442"/>
              <a:gd name="connsiteX82" fmla="*/ 4538238 w 4955961"/>
              <a:gd name="connsiteY82" fmla="*/ 886589 h 2793442"/>
              <a:gd name="connsiteX83" fmla="*/ 4298702 w 4955961"/>
              <a:gd name="connsiteY83" fmla="*/ 742230 h 2793442"/>
              <a:gd name="connsiteX84" fmla="*/ 4205581 w 4955961"/>
              <a:gd name="connsiteY84" fmla="*/ 682277 h 2793442"/>
              <a:gd name="connsiteX85" fmla="*/ 4077685 w 4955961"/>
              <a:gd name="connsiteY85" fmla="*/ 615122 h 2793442"/>
              <a:gd name="connsiteX86" fmla="*/ 3984171 w 4955961"/>
              <a:gd name="connsiteY86" fmla="*/ 437103 h 2793442"/>
              <a:gd name="connsiteX87" fmla="*/ 3883688 w 4955961"/>
              <a:gd name="connsiteY87" fmla="*/ 411982 h 2793442"/>
              <a:gd name="connsiteX88" fmla="*/ 3813349 w 4955961"/>
              <a:gd name="connsiteY88" fmla="*/ 411982 h 2793442"/>
              <a:gd name="connsiteX89" fmla="*/ 3707841 w 4955961"/>
              <a:gd name="connsiteY89" fmla="*/ 427055 h 2793442"/>
              <a:gd name="connsiteX90" fmla="*/ 3687745 w 4955961"/>
              <a:gd name="connsiteY90" fmla="*/ 462224 h 2793442"/>
              <a:gd name="connsiteX91" fmla="*/ 3682721 w 4955961"/>
              <a:gd name="connsiteY91" fmla="*/ 517490 h 2793442"/>
              <a:gd name="connsiteX92" fmla="*/ 3662624 w 4955961"/>
              <a:gd name="connsiteY92" fmla="*/ 582804 h 2793442"/>
              <a:gd name="connsiteX93" fmla="*/ 3647551 w 4955961"/>
              <a:gd name="connsiteY93" fmla="*/ 648118 h 2793442"/>
              <a:gd name="connsiteX94" fmla="*/ 3627455 w 4955961"/>
              <a:gd name="connsiteY94" fmla="*/ 668215 h 2793442"/>
              <a:gd name="connsiteX95" fmla="*/ 3506874 w 4955961"/>
              <a:gd name="connsiteY95" fmla="*/ 703384 h 2793442"/>
              <a:gd name="connsiteX96" fmla="*/ 3476729 w 4955961"/>
              <a:gd name="connsiteY96" fmla="*/ 718457 h 2793442"/>
              <a:gd name="connsiteX97" fmla="*/ 3411415 w 4955961"/>
              <a:gd name="connsiteY97" fmla="*/ 728505 h 2793442"/>
              <a:gd name="connsiteX98" fmla="*/ 3341077 w 4955961"/>
              <a:gd name="connsiteY98" fmla="*/ 773723 h 2793442"/>
              <a:gd name="connsiteX99" fmla="*/ 3240593 w 4955961"/>
              <a:gd name="connsiteY99" fmla="*/ 798844 h 2793442"/>
              <a:gd name="connsiteX100" fmla="*/ 3155182 w 4955961"/>
              <a:gd name="connsiteY100" fmla="*/ 808892 h 2793442"/>
              <a:gd name="connsiteX101" fmla="*/ 3079819 w 4955961"/>
              <a:gd name="connsiteY101" fmla="*/ 849086 h 2793442"/>
              <a:gd name="connsiteX102" fmla="*/ 3074795 w 4955961"/>
              <a:gd name="connsiteY102" fmla="*/ 904351 h 2793442"/>
              <a:gd name="connsiteX103" fmla="*/ 3014505 w 4955961"/>
              <a:gd name="connsiteY103" fmla="*/ 944545 h 2793442"/>
              <a:gd name="connsiteX104" fmla="*/ 3009481 w 4955961"/>
              <a:gd name="connsiteY104" fmla="*/ 999811 h 2793442"/>
              <a:gd name="connsiteX105" fmla="*/ 2964263 w 4955961"/>
              <a:gd name="connsiteY105" fmla="*/ 1055077 h 2793442"/>
              <a:gd name="connsiteX106" fmla="*/ 2919046 w 4955961"/>
              <a:gd name="connsiteY106" fmla="*/ 1100294 h 2793442"/>
              <a:gd name="connsiteX107" fmla="*/ 2843683 w 4955961"/>
              <a:gd name="connsiteY107" fmla="*/ 1145512 h 2793442"/>
              <a:gd name="connsiteX108" fmla="*/ 2748224 w 4955961"/>
              <a:gd name="connsiteY108" fmla="*/ 1185705 h 2793442"/>
              <a:gd name="connsiteX109" fmla="*/ 2662813 w 4955961"/>
              <a:gd name="connsiteY109" fmla="*/ 1235947 h 2793442"/>
              <a:gd name="connsiteX110" fmla="*/ 2622619 w 4955961"/>
              <a:gd name="connsiteY110" fmla="*/ 1225899 h 2793442"/>
              <a:gd name="connsiteX111" fmla="*/ 2542233 w 4955961"/>
              <a:gd name="connsiteY111" fmla="*/ 1256044 h 2793442"/>
              <a:gd name="connsiteX112" fmla="*/ 2466870 w 4955961"/>
              <a:gd name="connsiteY112" fmla="*/ 1296237 h 2793442"/>
              <a:gd name="connsiteX113" fmla="*/ 2376435 w 4955961"/>
              <a:gd name="connsiteY113" fmla="*/ 1261068 h 2793442"/>
              <a:gd name="connsiteX114" fmla="*/ 2306096 w 4955961"/>
              <a:gd name="connsiteY114" fmla="*/ 1251020 h 2793442"/>
              <a:gd name="connsiteX115" fmla="*/ 2210637 w 4955961"/>
              <a:gd name="connsiteY115" fmla="*/ 1276140 h 2793442"/>
              <a:gd name="connsiteX116" fmla="*/ 2130250 w 4955961"/>
              <a:gd name="connsiteY116" fmla="*/ 1311310 h 2793442"/>
              <a:gd name="connsiteX117" fmla="*/ 2095081 w 4955961"/>
              <a:gd name="connsiteY117" fmla="*/ 1351503 h 2793442"/>
              <a:gd name="connsiteX118" fmla="*/ 2004646 w 4955961"/>
              <a:gd name="connsiteY118" fmla="*/ 1346479 h 2793442"/>
              <a:gd name="connsiteX119" fmla="*/ 1909187 w 4955961"/>
              <a:gd name="connsiteY119" fmla="*/ 1331406 h 2793442"/>
              <a:gd name="connsiteX120" fmla="*/ 1858945 w 4955961"/>
              <a:gd name="connsiteY120" fmla="*/ 1376624 h 2793442"/>
              <a:gd name="connsiteX121" fmla="*/ 1798655 w 4955961"/>
              <a:gd name="connsiteY121" fmla="*/ 1396721 h 2793442"/>
              <a:gd name="connsiteX122" fmla="*/ 1718268 w 4955961"/>
              <a:gd name="connsiteY122" fmla="*/ 1361551 h 2793442"/>
              <a:gd name="connsiteX123" fmla="*/ 1683099 w 4955961"/>
              <a:gd name="connsiteY123" fmla="*/ 1346479 h 2793442"/>
              <a:gd name="connsiteX124" fmla="*/ 1592663 w 4955961"/>
              <a:gd name="connsiteY124" fmla="*/ 1381648 h 2793442"/>
              <a:gd name="connsiteX125" fmla="*/ 1557494 w 4955961"/>
              <a:gd name="connsiteY125" fmla="*/ 1436914 h 2793442"/>
              <a:gd name="connsiteX126" fmla="*/ 1441938 w 4955961"/>
              <a:gd name="connsiteY126" fmla="*/ 1451987 h 2793442"/>
              <a:gd name="connsiteX127" fmla="*/ 1341455 w 4955961"/>
              <a:gd name="connsiteY127" fmla="*/ 1431890 h 2793442"/>
              <a:gd name="connsiteX128" fmla="*/ 1251019 w 4955961"/>
              <a:gd name="connsiteY128" fmla="*/ 1446962 h 2793442"/>
              <a:gd name="connsiteX129" fmla="*/ 1326382 w 4955961"/>
              <a:gd name="connsiteY129" fmla="*/ 1582615 h 2793442"/>
              <a:gd name="connsiteX130" fmla="*/ 1261068 w 4955961"/>
              <a:gd name="connsiteY130" fmla="*/ 1678075 h 2793442"/>
              <a:gd name="connsiteX131" fmla="*/ 1175657 w 4955961"/>
              <a:gd name="connsiteY131" fmla="*/ 1718268 h 2793442"/>
              <a:gd name="connsiteX132" fmla="*/ 1115367 w 4955961"/>
              <a:gd name="connsiteY132" fmla="*/ 1723292 h 2793442"/>
              <a:gd name="connsiteX133" fmla="*/ 1055077 w 4955961"/>
              <a:gd name="connsiteY133" fmla="*/ 1758461 h 2793442"/>
              <a:gd name="connsiteX134" fmla="*/ 994787 w 4955961"/>
              <a:gd name="connsiteY134" fmla="*/ 1783582 h 2793442"/>
              <a:gd name="connsiteX135" fmla="*/ 969666 w 4955961"/>
              <a:gd name="connsiteY135" fmla="*/ 1874017 h 2793442"/>
              <a:gd name="connsiteX136" fmla="*/ 929472 w 4955961"/>
              <a:gd name="connsiteY136" fmla="*/ 1909187 h 2793442"/>
              <a:gd name="connsiteX137" fmla="*/ 929472 w 4955961"/>
              <a:gd name="connsiteY137" fmla="*/ 1969477 h 2793442"/>
              <a:gd name="connsiteX138" fmla="*/ 844061 w 4955961"/>
              <a:gd name="connsiteY138" fmla="*/ 2004646 h 2793442"/>
              <a:gd name="connsiteX139" fmla="*/ 778747 w 4955961"/>
              <a:gd name="connsiteY139" fmla="*/ 1999622 h 2793442"/>
              <a:gd name="connsiteX140" fmla="*/ 738554 w 4955961"/>
              <a:gd name="connsiteY140" fmla="*/ 2024743 h 2793442"/>
              <a:gd name="connsiteX141" fmla="*/ 678263 w 4955961"/>
              <a:gd name="connsiteY141" fmla="*/ 2039815 h 2793442"/>
              <a:gd name="connsiteX142" fmla="*/ 638070 w 4955961"/>
              <a:gd name="connsiteY142" fmla="*/ 2039815 h 2793442"/>
              <a:gd name="connsiteX143" fmla="*/ 587828 w 4955961"/>
              <a:gd name="connsiteY143" fmla="*/ 2085033 h 2793442"/>
              <a:gd name="connsiteX144" fmla="*/ 542611 w 4955961"/>
              <a:gd name="connsiteY144" fmla="*/ 2105129 h 2793442"/>
              <a:gd name="connsiteX145" fmla="*/ 487345 w 4955961"/>
              <a:gd name="connsiteY145" fmla="*/ 2105129 h 2793442"/>
              <a:gd name="connsiteX146" fmla="*/ 477296 w 4955961"/>
              <a:gd name="connsiteY146" fmla="*/ 2170444 h 2793442"/>
              <a:gd name="connsiteX147" fmla="*/ 477296 w 4955961"/>
              <a:gd name="connsiteY147" fmla="*/ 2291024 h 2793442"/>
              <a:gd name="connsiteX148" fmla="*/ 487345 w 4955961"/>
              <a:gd name="connsiteY148" fmla="*/ 2406580 h 2793442"/>
              <a:gd name="connsiteX149" fmla="*/ 502417 w 4955961"/>
              <a:gd name="connsiteY149" fmla="*/ 2471894 h 2793442"/>
              <a:gd name="connsiteX150" fmla="*/ 487345 w 4955961"/>
              <a:gd name="connsiteY150" fmla="*/ 2552281 h 2793442"/>
              <a:gd name="connsiteX151" fmla="*/ 487345 w 4955961"/>
              <a:gd name="connsiteY151" fmla="*/ 2667837 h 2793442"/>
              <a:gd name="connsiteX152" fmla="*/ 472272 w 4955961"/>
              <a:gd name="connsiteY152" fmla="*/ 2793442 h 2793442"/>
              <a:gd name="connsiteX153" fmla="*/ 396910 w 4955961"/>
              <a:gd name="connsiteY153" fmla="*/ 2778369 h 2793442"/>
              <a:gd name="connsiteX154" fmla="*/ 381837 w 4955961"/>
              <a:gd name="connsiteY154" fmla="*/ 2572378 h 2793442"/>
              <a:gd name="connsiteX155" fmla="*/ 427055 w 4955961"/>
              <a:gd name="connsiteY155" fmla="*/ 2396532 h 2793442"/>
              <a:gd name="connsiteX156" fmla="*/ 411982 w 4955961"/>
              <a:gd name="connsiteY156" fmla="*/ 2185516 h 2793442"/>
              <a:gd name="connsiteX157" fmla="*/ 417006 w 4955961"/>
              <a:gd name="connsiteY157" fmla="*/ 2090057 h 2793442"/>
              <a:gd name="connsiteX158" fmla="*/ 432079 w 4955961"/>
              <a:gd name="connsiteY158" fmla="*/ 2009670 h 2793442"/>
              <a:gd name="connsiteX159" fmla="*/ 532562 w 4955961"/>
              <a:gd name="connsiteY159" fmla="*/ 1969477 h 2793442"/>
              <a:gd name="connsiteX160" fmla="*/ 653143 w 4955961"/>
              <a:gd name="connsiteY160" fmla="*/ 1959428 h 2793442"/>
              <a:gd name="connsiteX161" fmla="*/ 708408 w 4955961"/>
              <a:gd name="connsiteY161" fmla="*/ 1868993 h 2793442"/>
              <a:gd name="connsiteX162" fmla="*/ 733529 w 4955961"/>
              <a:gd name="connsiteY162" fmla="*/ 1803679 h 2793442"/>
              <a:gd name="connsiteX163" fmla="*/ 859134 w 4955961"/>
              <a:gd name="connsiteY163" fmla="*/ 1768510 h 2793442"/>
              <a:gd name="connsiteX164" fmla="*/ 828989 w 4955961"/>
              <a:gd name="connsiteY164" fmla="*/ 1673050 h 2793442"/>
              <a:gd name="connsiteX165" fmla="*/ 698360 w 4955961"/>
              <a:gd name="connsiteY165" fmla="*/ 1587639 h 2793442"/>
              <a:gd name="connsiteX166" fmla="*/ 673239 w 4955961"/>
              <a:gd name="connsiteY166" fmla="*/ 1446962 h 2793442"/>
              <a:gd name="connsiteX167" fmla="*/ 612949 w 4955961"/>
              <a:gd name="connsiteY167" fmla="*/ 1381648 h 2793442"/>
              <a:gd name="connsiteX168" fmla="*/ 557683 w 4955961"/>
              <a:gd name="connsiteY168" fmla="*/ 1225899 h 2793442"/>
              <a:gd name="connsiteX169" fmla="*/ 562707 w 4955961"/>
              <a:gd name="connsiteY169" fmla="*/ 1145512 h 2793442"/>
              <a:gd name="connsiteX170" fmla="*/ 547635 w 4955961"/>
              <a:gd name="connsiteY170" fmla="*/ 1070149 h 2793442"/>
              <a:gd name="connsiteX171" fmla="*/ 542611 w 4955961"/>
              <a:gd name="connsiteY171" fmla="*/ 909376 h 2793442"/>
              <a:gd name="connsiteX172" fmla="*/ 547635 w 4955961"/>
              <a:gd name="connsiteY172" fmla="*/ 743578 h 2793442"/>
              <a:gd name="connsiteX173" fmla="*/ 572756 w 4955961"/>
              <a:gd name="connsiteY173" fmla="*/ 638070 h 2793442"/>
              <a:gd name="connsiteX174" fmla="*/ 582804 w 4955961"/>
              <a:gd name="connsiteY174" fmla="*/ 562707 h 2793442"/>
              <a:gd name="connsiteX175" fmla="*/ 537587 w 4955961"/>
              <a:gd name="connsiteY175" fmla="*/ 527538 h 2793442"/>
              <a:gd name="connsiteX176" fmla="*/ 401934 w 4955961"/>
              <a:gd name="connsiteY176" fmla="*/ 517490 h 2793442"/>
              <a:gd name="connsiteX177" fmla="*/ 286378 w 4955961"/>
              <a:gd name="connsiteY177" fmla="*/ 512466 h 2793442"/>
              <a:gd name="connsiteX178" fmla="*/ 251208 w 4955961"/>
              <a:gd name="connsiteY178" fmla="*/ 487345 h 2793442"/>
              <a:gd name="connsiteX179" fmla="*/ 145701 w 4955961"/>
              <a:gd name="connsiteY179" fmla="*/ 492369 h 2793442"/>
              <a:gd name="connsiteX180" fmla="*/ 65314 w 4955961"/>
              <a:gd name="connsiteY180" fmla="*/ 497393 h 2793442"/>
              <a:gd name="connsiteX181" fmla="*/ 0 w 4955961"/>
              <a:gd name="connsiteY181" fmla="*/ 467248 h 2793442"/>
              <a:gd name="connsiteX0" fmla="*/ 0 w 4955961"/>
              <a:gd name="connsiteY0" fmla="*/ 432079 h 2758273"/>
              <a:gd name="connsiteX1" fmla="*/ 65314 w 4955961"/>
              <a:gd name="connsiteY1" fmla="*/ 336620 h 2758273"/>
              <a:gd name="connsiteX2" fmla="*/ 140677 w 4955961"/>
              <a:gd name="connsiteY2" fmla="*/ 351692 h 2758273"/>
              <a:gd name="connsiteX3" fmla="*/ 236136 w 4955961"/>
              <a:gd name="connsiteY3" fmla="*/ 366765 h 2758273"/>
              <a:gd name="connsiteX4" fmla="*/ 336619 w 4955961"/>
              <a:gd name="connsiteY4" fmla="*/ 376813 h 2758273"/>
              <a:gd name="connsiteX5" fmla="*/ 386861 w 4955961"/>
              <a:gd name="connsiteY5" fmla="*/ 391886 h 2758273"/>
              <a:gd name="connsiteX6" fmla="*/ 467248 w 4955961"/>
              <a:gd name="connsiteY6" fmla="*/ 386862 h 2758273"/>
              <a:gd name="connsiteX7" fmla="*/ 592852 w 4955961"/>
              <a:gd name="connsiteY7" fmla="*/ 442127 h 2758273"/>
              <a:gd name="connsiteX8" fmla="*/ 648118 w 4955961"/>
              <a:gd name="connsiteY8" fmla="*/ 477297 h 2758273"/>
              <a:gd name="connsiteX9" fmla="*/ 633046 w 4955961"/>
              <a:gd name="connsiteY9" fmla="*/ 567732 h 2758273"/>
              <a:gd name="connsiteX10" fmla="*/ 607925 w 4955961"/>
              <a:gd name="connsiteY10" fmla="*/ 653143 h 2758273"/>
              <a:gd name="connsiteX11" fmla="*/ 602901 w 4955961"/>
              <a:gd name="connsiteY11" fmla="*/ 753626 h 2758273"/>
              <a:gd name="connsiteX12" fmla="*/ 592852 w 4955961"/>
              <a:gd name="connsiteY12" fmla="*/ 828989 h 2758273"/>
              <a:gd name="connsiteX13" fmla="*/ 607925 w 4955961"/>
              <a:gd name="connsiteY13" fmla="*/ 949569 h 2758273"/>
              <a:gd name="connsiteX14" fmla="*/ 653143 w 4955961"/>
              <a:gd name="connsiteY14" fmla="*/ 1050053 h 2758273"/>
              <a:gd name="connsiteX15" fmla="*/ 703384 w 4955961"/>
              <a:gd name="connsiteY15" fmla="*/ 1110343 h 2758273"/>
              <a:gd name="connsiteX16" fmla="*/ 703384 w 4955961"/>
              <a:gd name="connsiteY16" fmla="*/ 1200778 h 2758273"/>
              <a:gd name="connsiteX17" fmla="*/ 708408 w 4955961"/>
              <a:gd name="connsiteY17" fmla="*/ 1296237 h 2758273"/>
              <a:gd name="connsiteX18" fmla="*/ 753626 w 4955961"/>
              <a:gd name="connsiteY18" fmla="*/ 1401745 h 2758273"/>
              <a:gd name="connsiteX19" fmla="*/ 803868 w 4955961"/>
              <a:gd name="connsiteY19" fmla="*/ 1482132 h 2758273"/>
              <a:gd name="connsiteX20" fmla="*/ 884255 w 4955961"/>
              <a:gd name="connsiteY20" fmla="*/ 1512277 h 2758273"/>
              <a:gd name="connsiteX21" fmla="*/ 894303 w 4955961"/>
              <a:gd name="connsiteY21" fmla="*/ 1416818 h 2758273"/>
              <a:gd name="connsiteX22" fmla="*/ 864158 w 4955961"/>
              <a:gd name="connsiteY22" fmla="*/ 1366576 h 2758273"/>
              <a:gd name="connsiteX23" fmla="*/ 834013 w 4955961"/>
              <a:gd name="connsiteY23" fmla="*/ 1261068 h 2758273"/>
              <a:gd name="connsiteX24" fmla="*/ 889279 w 4955961"/>
              <a:gd name="connsiteY24" fmla="*/ 1210826 h 2758273"/>
              <a:gd name="connsiteX25" fmla="*/ 974690 w 4955961"/>
              <a:gd name="connsiteY25" fmla="*/ 1286189 h 2758273"/>
              <a:gd name="connsiteX26" fmla="*/ 1040004 w 4955961"/>
              <a:gd name="connsiteY26" fmla="*/ 1306286 h 2758273"/>
              <a:gd name="connsiteX27" fmla="*/ 1105318 w 4955961"/>
              <a:gd name="connsiteY27" fmla="*/ 1336431 h 2758273"/>
              <a:gd name="connsiteX28" fmla="*/ 1251019 w 4955961"/>
              <a:gd name="connsiteY28" fmla="*/ 1341455 h 2758273"/>
              <a:gd name="connsiteX29" fmla="*/ 1361551 w 4955961"/>
              <a:gd name="connsiteY29" fmla="*/ 1311310 h 2758273"/>
              <a:gd name="connsiteX30" fmla="*/ 1416817 w 4955961"/>
              <a:gd name="connsiteY30" fmla="*/ 1351503 h 2758273"/>
              <a:gd name="connsiteX31" fmla="*/ 1522325 w 4955961"/>
              <a:gd name="connsiteY31" fmla="*/ 1336431 h 2758273"/>
              <a:gd name="connsiteX32" fmla="*/ 1522325 w 4955961"/>
              <a:gd name="connsiteY32" fmla="*/ 1225899 h 2758273"/>
              <a:gd name="connsiteX33" fmla="*/ 1592663 w 4955961"/>
              <a:gd name="connsiteY33" fmla="*/ 1210826 h 2758273"/>
              <a:gd name="connsiteX34" fmla="*/ 1718268 w 4955961"/>
              <a:gd name="connsiteY34" fmla="*/ 1190730 h 2758273"/>
              <a:gd name="connsiteX35" fmla="*/ 1768510 w 4955961"/>
              <a:gd name="connsiteY35" fmla="*/ 1235947 h 2758273"/>
              <a:gd name="connsiteX36" fmla="*/ 1818751 w 4955961"/>
              <a:gd name="connsiteY36" fmla="*/ 1276141 h 2758273"/>
              <a:gd name="connsiteX37" fmla="*/ 1874017 w 4955961"/>
              <a:gd name="connsiteY37" fmla="*/ 1235947 h 2758273"/>
              <a:gd name="connsiteX38" fmla="*/ 1974501 w 4955961"/>
              <a:gd name="connsiteY38" fmla="*/ 1160585 h 2758273"/>
              <a:gd name="connsiteX39" fmla="*/ 2044839 w 4955961"/>
              <a:gd name="connsiteY39" fmla="*/ 1215851 h 2758273"/>
              <a:gd name="connsiteX40" fmla="*/ 2235758 w 4955961"/>
              <a:gd name="connsiteY40" fmla="*/ 1155560 h 2758273"/>
              <a:gd name="connsiteX41" fmla="*/ 2321169 w 4955961"/>
              <a:gd name="connsiteY41" fmla="*/ 1105319 h 2758273"/>
              <a:gd name="connsiteX42" fmla="*/ 2421652 w 4955961"/>
              <a:gd name="connsiteY42" fmla="*/ 1120391 h 2758273"/>
              <a:gd name="connsiteX43" fmla="*/ 2517112 w 4955961"/>
              <a:gd name="connsiteY43" fmla="*/ 1175657 h 2758273"/>
              <a:gd name="connsiteX44" fmla="*/ 2572378 w 4955961"/>
              <a:gd name="connsiteY44" fmla="*/ 1090246 h 2758273"/>
              <a:gd name="connsiteX45" fmla="*/ 2672861 w 4955961"/>
              <a:gd name="connsiteY45" fmla="*/ 1055077 h 2758273"/>
              <a:gd name="connsiteX46" fmla="*/ 2753248 w 4955961"/>
              <a:gd name="connsiteY46" fmla="*/ 1095270 h 2758273"/>
              <a:gd name="connsiteX47" fmla="*/ 2888901 w 4955961"/>
              <a:gd name="connsiteY47" fmla="*/ 989763 h 2758273"/>
              <a:gd name="connsiteX48" fmla="*/ 2959239 w 4955961"/>
              <a:gd name="connsiteY48" fmla="*/ 949569 h 2758273"/>
              <a:gd name="connsiteX49" fmla="*/ 2954215 w 4955961"/>
              <a:gd name="connsiteY49" fmla="*/ 869182 h 2758273"/>
              <a:gd name="connsiteX50" fmla="*/ 3009481 w 4955961"/>
              <a:gd name="connsiteY50" fmla="*/ 778747 h 2758273"/>
              <a:gd name="connsiteX51" fmla="*/ 3089868 w 4955961"/>
              <a:gd name="connsiteY51" fmla="*/ 753626 h 2758273"/>
              <a:gd name="connsiteX52" fmla="*/ 3280787 w 4955961"/>
              <a:gd name="connsiteY52" fmla="*/ 693336 h 2758273"/>
              <a:gd name="connsiteX53" fmla="*/ 3406391 w 4955961"/>
              <a:gd name="connsiteY53" fmla="*/ 653143 h 2758273"/>
              <a:gd name="connsiteX54" fmla="*/ 3411415 w 4955961"/>
              <a:gd name="connsiteY54" fmla="*/ 653143 h 2758273"/>
              <a:gd name="connsiteX55" fmla="*/ 3431512 w 4955961"/>
              <a:gd name="connsiteY55" fmla="*/ 602901 h 2758273"/>
              <a:gd name="connsiteX56" fmla="*/ 3471705 w 4955961"/>
              <a:gd name="connsiteY56" fmla="*/ 577780 h 2758273"/>
              <a:gd name="connsiteX57" fmla="*/ 3577213 w 4955961"/>
              <a:gd name="connsiteY57" fmla="*/ 602901 h 2758273"/>
              <a:gd name="connsiteX58" fmla="*/ 3617406 w 4955961"/>
              <a:gd name="connsiteY58" fmla="*/ 537587 h 2758273"/>
              <a:gd name="connsiteX59" fmla="*/ 3582237 w 4955961"/>
              <a:gd name="connsiteY59" fmla="*/ 437103 h 2758273"/>
              <a:gd name="connsiteX60" fmla="*/ 3632479 w 4955961"/>
              <a:gd name="connsiteY60" fmla="*/ 361741 h 2758273"/>
              <a:gd name="connsiteX61" fmla="*/ 3682721 w 4955961"/>
              <a:gd name="connsiteY61" fmla="*/ 346668 h 2758273"/>
              <a:gd name="connsiteX62" fmla="*/ 3768132 w 4955961"/>
              <a:gd name="connsiteY62" fmla="*/ 336620 h 2758273"/>
              <a:gd name="connsiteX63" fmla="*/ 3853543 w 4955961"/>
              <a:gd name="connsiteY63" fmla="*/ 306475 h 2758273"/>
              <a:gd name="connsiteX64" fmla="*/ 3858567 w 4955961"/>
              <a:gd name="connsiteY64" fmla="*/ 135653 h 2758273"/>
              <a:gd name="connsiteX65" fmla="*/ 3999244 w 4955961"/>
              <a:gd name="connsiteY65" fmla="*/ 105508 h 2758273"/>
              <a:gd name="connsiteX66" fmla="*/ 4049485 w 4955961"/>
              <a:gd name="connsiteY66" fmla="*/ 65314 h 2758273"/>
              <a:gd name="connsiteX67" fmla="*/ 4099727 w 4955961"/>
              <a:gd name="connsiteY67" fmla="*/ 0 h 2758273"/>
              <a:gd name="connsiteX68" fmla="*/ 4233040 w 4955961"/>
              <a:gd name="connsiteY68" fmla="*/ 381998 h 2758273"/>
              <a:gd name="connsiteX69" fmla="*/ 4265131 w 4955961"/>
              <a:gd name="connsiteY69" fmla="*/ 399580 h 2758273"/>
              <a:gd name="connsiteX70" fmla="*/ 4328894 w 4955961"/>
              <a:gd name="connsiteY70" fmla="*/ 396565 h 2758273"/>
              <a:gd name="connsiteX71" fmla="*/ 4433985 w 4955961"/>
              <a:gd name="connsiteY71" fmla="*/ 435921 h 2758273"/>
              <a:gd name="connsiteX72" fmla="*/ 4534321 w 4955961"/>
              <a:gd name="connsiteY72" fmla="*/ 377660 h 2758273"/>
              <a:gd name="connsiteX73" fmla="*/ 4649976 w 4955961"/>
              <a:gd name="connsiteY73" fmla="*/ 331921 h 2758273"/>
              <a:gd name="connsiteX74" fmla="*/ 4746593 w 4955961"/>
              <a:gd name="connsiteY74" fmla="*/ 294073 h 2758273"/>
              <a:gd name="connsiteX75" fmla="*/ 4927392 w 4955961"/>
              <a:gd name="connsiteY75" fmla="*/ 361064 h 2758273"/>
              <a:gd name="connsiteX76" fmla="*/ 4955961 w 4955961"/>
              <a:gd name="connsiteY76" fmla="*/ 446306 h 2758273"/>
              <a:gd name="connsiteX77" fmla="*/ 4872101 w 4955961"/>
              <a:gd name="connsiteY77" fmla="*/ 471427 h 2758273"/>
              <a:gd name="connsiteX78" fmla="*/ 4816071 w 4955961"/>
              <a:gd name="connsiteY78" fmla="*/ 530209 h 2758273"/>
              <a:gd name="connsiteX79" fmla="*/ 4759648 w 4955961"/>
              <a:gd name="connsiteY79" fmla="*/ 546120 h 2758273"/>
              <a:gd name="connsiteX80" fmla="*/ 4711352 w 4955961"/>
              <a:gd name="connsiteY80" fmla="*/ 674403 h 2758273"/>
              <a:gd name="connsiteX81" fmla="*/ 4620153 w 4955961"/>
              <a:gd name="connsiteY81" fmla="*/ 792637 h 2758273"/>
              <a:gd name="connsiteX82" fmla="*/ 4538238 w 4955961"/>
              <a:gd name="connsiteY82" fmla="*/ 851420 h 2758273"/>
              <a:gd name="connsiteX83" fmla="*/ 4298702 w 4955961"/>
              <a:gd name="connsiteY83" fmla="*/ 707061 h 2758273"/>
              <a:gd name="connsiteX84" fmla="*/ 4205581 w 4955961"/>
              <a:gd name="connsiteY84" fmla="*/ 647108 h 2758273"/>
              <a:gd name="connsiteX85" fmla="*/ 4077685 w 4955961"/>
              <a:gd name="connsiteY85" fmla="*/ 579953 h 2758273"/>
              <a:gd name="connsiteX86" fmla="*/ 3984171 w 4955961"/>
              <a:gd name="connsiteY86" fmla="*/ 401934 h 2758273"/>
              <a:gd name="connsiteX87" fmla="*/ 3883688 w 4955961"/>
              <a:gd name="connsiteY87" fmla="*/ 376813 h 2758273"/>
              <a:gd name="connsiteX88" fmla="*/ 3813349 w 4955961"/>
              <a:gd name="connsiteY88" fmla="*/ 376813 h 2758273"/>
              <a:gd name="connsiteX89" fmla="*/ 3707841 w 4955961"/>
              <a:gd name="connsiteY89" fmla="*/ 391886 h 2758273"/>
              <a:gd name="connsiteX90" fmla="*/ 3687745 w 4955961"/>
              <a:gd name="connsiteY90" fmla="*/ 427055 h 2758273"/>
              <a:gd name="connsiteX91" fmla="*/ 3682721 w 4955961"/>
              <a:gd name="connsiteY91" fmla="*/ 482321 h 2758273"/>
              <a:gd name="connsiteX92" fmla="*/ 3662624 w 4955961"/>
              <a:gd name="connsiteY92" fmla="*/ 547635 h 2758273"/>
              <a:gd name="connsiteX93" fmla="*/ 3647551 w 4955961"/>
              <a:gd name="connsiteY93" fmla="*/ 612949 h 2758273"/>
              <a:gd name="connsiteX94" fmla="*/ 3627455 w 4955961"/>
              <a:gd name="connsiteY94" fmla="*/ 633046 h 2758273"/>
              <a:gd name="connsiteX95" fmla="*/ 3506874 w 4955961"/>
              <a:gd name="connsiteY95" fmla="*/ 668215 h 2758273"/>
              <a:gd name="connsiteX96" fmla="*/ 3476729 w 4955961"/>
              <a:gd name="connsiteY96" fmla="*/ 683288 h 2758273"/>
              <a:gd name="connsiteX97" fmla="*/ 3411415 w 4955961"/>
              <a:gd name="connsiteY97" fmla="*/ 693336 h 2758273"/>
              <a:gd name="connsiteX98" fmla="*/ 3341077 w 4955961"/>
              <a:gd name="connsiteY98" fmla="*/ 738554 h 2758273"/>
              <a:gd name="connsiteX99" fmla="*/ 3240593 w 4955961"/>
              <a:gd name="connsiteY99" fmla="*/ 763675 h 2758273"/>
              <a:gd name="connsiteX100" fmla="*/ 3155182 w 4955961"/>
              <a:gd name="connsiteY100" fmla="*/ 773723 h 2758273"/>
              <a:gd name="connsiteX101" fmla="*/ 3079819 w 4955961"/>
              <a:gd name="connsiteY101" fmla="*/ 813917 h 2758273"/>
              <a:gd name="connsiteX102" fmla="*/ 3074795 w 4955961"/>
              <a:gd name="connsiteY102" fmla="*/ 869182 h 2758273"/>
              <a:gd name="connsiteX103" fmla="*/ 3014505 w 4955961"/>
              <a:gd name="connsiteY103" fmla="*/ 909376 h 2758273"/>
              <a:gd name="connsiteX104" fmla="*/ 3009481 w 4955961"/>
              <a:gd name="connsiteY104" fmla="*/ 964642 h 2758273"/>
              <a:gd name="connsiteX105" fmla="*/ 2964263 w 4955961"/>
              <a:gd name="connsiteY105" fmla="*/ 1019908 h 2758273"/>
              <a:gd name="connsiteX106" fmla="*/ 2919046 w 4955961"/>
              <a:gd name="connsiteY106" fmla="*/ 1065125 h 2758273"/>
              <a:gd name="connsiteX107" fmla="*/ 2843683 w 4955961"/>
              <a:gd name="connsiteY107" fmla="*/ 1110343 h 2758273"/>
              <a:gd name="connsiteX108" fmla="*/ 2748224 w 4955961"/>
              <a:gd name="connsiteY108" fmla="*/ 1150536 h 2758273"/>
              <a:gd name="connsiteX109" fmla="*/ 2662813 w 4955961"/>
              <a:gd name="connsiteY109" fmla="*/ 1200778 h 2758273"/>
              <a:gd name="connsiteX110" fmla="*/ 2622619 w 4955961"/>
              <a:gd name="connsiteY110" fmla="*/ 1190730 h 2758273"/>
              <a:gd name="connsiteX111" fmla="*/ 2542233 w 4955961"/>
              <a:gd name="connsiteY111" fmla="*/ 1220875 h 2758273"/>
              <a:gd name="connsiteX112" fmla="*/ 2466870 w 4955961"/>
              <a:gd name="connsiteY112" fmla="*/ 1261068 h 2758273"/>
              <a:gd name="connsiteX113" fmla="*/ 2376435 w 4955961"/>
              <a:gd name="connsiteY113" fmla="*/ 1225899 h 2758273"/>
              <a:gd name="connsiteX114" fmla="*/ 2306096 w 4955961"/>
              <a:gd name="connsiteY114" fmla="*/ 1215851 h 2758273"/>
              <a:gd name="connsiteX115" fmla="*/ 2210637 w 4955961"/>
              <a:gd name="connsiteY115" fmla="*/ 1240971 h 2758273"/>
              <a:gd name="connsiteX116" fmla="*/ 2130250 w 4955961"/>
              <a:gd name="connsiteY116" fmla="*/ 1276141 h 2758273"/>
              <a:gd name="connsiteX117" fmla="*/ 2095081 w 4955961"/>
              <a:gd name="connsiteY117" fmla="*/ 1316334 h 2758273"/>
              <a:gd name="connsiteX118" fmla="*/ 2004646 w 4955961"/>
              <a:gd name="connsiteY118" fmla="*/ 1311310 h 2758273"/>
              <a:gd name="connsiteX119" fmla="*/ 1909187 w 4955961"/>
              <a:gd name="connsiteY119" fmla="*/ 1296237 h 2758273"/>
              <a:gd name="connsiteX120" fmla="*/ 1858945 w 4955961"/>
              <a:gd name="connsiteY120" fmla="*/ 1341455 h 2758273"/>
              <a:gd name="connsiteX121" fmla="*/ 1798655 w 4955961"/>
              <a:gd name="connsiteY121" fmla="*/ 1361552 h 2758273"/>
              <a:gd name="connsiteX122" fmla="*/ 1718268 w 4955961"/>
              <a:gd name="connsiteY122" fmla="*/ 1326382 h 2758273"/>
              <a:gd name="connsiteX123" fmla="*/ 1683099 w 4955961"/>
              <a:gd name="connsiteY123" fmla="*/ 1311310 h 2758273"/>
              <a:gd name="connsiteX124" fmla="*/ 1592663 w 4955961"/>
              <a:gd name="connsiteY124" fmla="*/ 1346479 h 2758273"/>
              <a:gd name="connsiteX125" fmla="*/ 1557494 w 4955961"/>
              <a:gd name="connsiteY125" fmla="*/ 1401745 h 2758273"/>
              <a:gd name="connsiteX126" fmla="*/ 1441938 w 4955961"/>
              <a:gd name="connsiteY126" fmla="*/ 1416818 h 2758273"/>
              <a:gd name="connsiteX127" fmla="*/ 1341455 w 4955961"/>
              <a:gd name="connsiteY127" fmla="*/ 1396721 h 2758273"/>
              <a:gd name="connsiteX128" fmla="*/ 1251019 w 4955961"/>
              <a:gd name="connsiteY128" fmla="*/ 1411793 h 2758273"/>
              <a:gd name="connsiteX129" fmla="*/ 1326382 w 4955961"/>
              <a:gd name="connsiteY129" fmla="*/ 1547446 h 2758273"/>
              <a:gd name="connsiteX130" fmla="*/ 1261068 w 4955961"/>
              <a:gd name="connsiteY130" fmla="*/ 1642906 h 2758273"/>
              <a:gd name="connsiteX131" fmla="*/ 1175657 w 4955961"/>
              <a:gd name="connsiteY131" fmla="*/ 1683099 h 2758273"/>
              <a:gd name="connsiteX132" fmla="*/ 1115367 w 4955961"/>
              <a:gd name="connsiteY132" fmla="*/ 1688123 h 2758273"/>
              <a:gd name="connsiteX133" fmla="*/ 1055077 w 4955961"/>
              <a:gd name="connsiteY133" fmla="*/ 1723292 h 2758273"/>
              <a:gd name="connsiteX134" fmla="*/ 994787 w 4955961"/>
              <a:gd name="connsiteY134" fmla="*/ 1748413 h 2758273"/>
              <a:gd name="connsiteX135" fmla="*/ 969666 w 4955961"/>
              <a:gd name="connsiteY135" fmla="*/ 1838848 h 2758273"/>
              <a:gd name="connsiteX136" fmla="*/ 929472 w 4955961"/>
              <a:gd name="connsiteY136" fmla="*/ 1874018 h 2758273"/>
              <a:gd name="connsiteX137" fmla="*/ 929472 w 4955961"/>
              <a:gd name="connsiteY137" fmla="*/ 1934308 h 2758273"/>
              <a:gd name="connsiteX138" fmla="*/ 844061 w 4955961"/>
              <a:gd name="connsiteY138" fmla="*/ 1969477 h 2758273"/>
              <a:gd name="connsiteX139" fmla="*/ 778747 w 4955961"/>
              <a:gd name="connsiteY139" fmla="*/ 1964453 h 2758273"/>
              <a:gd name="connsiteX140" fmla="*/ 738554 w 4955961"/>
              <a:gd name="connsiteY140" fmla="*/ 1989574 h 2758273"/>
              <a:gd name="connsiteX141" fmla="*/ 678263 w 4955961"/>
              <a:gd name="connsiteY141" fmla="*/ 2004646 h 2758273"/>
              <a:gd name="connsiteX142" fmla="*/ 638070 w 4955961"/>
              <a:gd name="connsiteY142" fmla="*/ 2004646 h 2758273"/>
              <a:gd name="connsiteX143" fmla="*/ 587828 w 4955961"/>
              <a:gd name="connsiteY143" fmla="*/ 2049864 h 2758273"/>
              <a:gd name="connsiteX144" fmla="*/ 542611 w 4955961"/>
              <a:gd name="connsiteY144" fmla="*/ 2069960 h 2758273"/>
              <a:gd name="connsiteX145" fmla="*/ 487345 w 4955961"/>
              <a:gd name="connsiteY145" fmla="*/ 2069960 h 2758273"/>
              <a:gd name="connsiteX146" fmla="*/ 477296 w 4955961"/>
              <a:gd name="connsiteY146" fmla="*/ 2135275 h 2758273"/>
              <a:gd name="connsiteX147" fmla="*/ 477296 w 4955961"/>
              <a:gd name="connsiteY147" fmla="*/ 2255855 h 2758273"/>
              <a:gd name="connsiteX148" fmla="*/ 487345 w 4955961"/>
              <a:gd name="connsiteY148" fmla="*/ 2371411 h 2758273"/>
              <a:gd name="connsiteX149" fmla="*/ 502417 w 4955961"/>
              <a:gd name="connsiteY149" fmla="*/ 2436725 h 2758273"/>
              <a:gd name="connsiteX150" fmla="*/ 487345 w 4955961"/>
              <a:gd name="connsiteY150" fmla="*/ 2517112 h 2758273"/>
              <a:gd name="connsiteX151" fmla="*/ 487345 w 4955961"/>
              <a:gd name="connsiteY151" fmla="*/ 2632668 h 2758273"/>
              <a:gd name="connsiteX152" fmla="*/ 472272 w 4955961"/>
              <a:gd name="connsiteY152" fmla="*/ 2758273 h 2758273"/>
              <a:gd name="connsiteX153" fmla="*/ 396910 w 4955961"/>
              <a:gd name="connsiteY153" fmla="*/ 2743200 h 2758273"/>
              <a:gd name="connsiteX154" fmla="*/ 381837 w 4955961"/>
              <a:gd name="connsiteY154" fmla="*/ 2537209 h 2758273"/>
              <a:gd name="connsiteX155" fmla="*/ 427055 w 4955961"/>
              <a:gd name="connsiteY155" fmla="*/ 2361363 h 2758273"/>
              <a:gd name="connsiteX156" fmla="*/ 411982 w 4955961"/>
              <a:gd name="connsiteY156" fmla="*/ 2150347 h 2758273"/>
              <a:gd name="connsiteX157" fmla="*/ 417006 w 4955961"/>
              <a:gd name="connsiteY157" fmla="*/ 2054888 h 2758273"/>
              <a:gd name="connsiteX158" fmla="*/ 432079 w 4955961"/>
              <a:gd name="connsiteY158" fmla="*/ 1974501 h 2758273"/>
              <a:gd name="connsiteX159" fmla="*/ 532562 w 4955961"/>
              <a:gd name="connsiteY159" fmla="*/ 1934308 h 2758273"/>
              <a:gd name="connsiteX160" fmla="*/ 653143 w 4955961"/>
              <a:gd name="connsiteY160" fmla="*/ 1924259 h 2758273"/>
              <a:gd name="connsiteX161" fmla="*/ 708408 w 4955961"/>
              <a:gd name="connsiteY161" fmla="*/ 1833824 h 2758273"/>
              <a:gd name="connsiteX162" fmla="*/ 733529 w 4955961"/>
              <a:gd name="connsiteY162" fmla="*/ 1768510 h 2758273"/>
              <a:gd name="connsiteX163" fmla="*/ 859134 w 4955961"/>
              <a:gd name="connsiteY163" fmla="*/ 1733341 h 2758273"/>
              <a:gd name="connsiteX164" fmla="*/ 828989 w 4955961"/>
              <a:gd name="connsiteY164" fmla="*/ 1637881 h 2758273"/>
              <a:gd name="connsiteX165" fmla="*/ 698360 w 4955961"/>
              <a:gd name="connsiteY165" fmla="*/ 1552470 h 2758273"/>
              <a:gd name="connsiteX166" fmla="*/ 673239 w 4955961"/>
              <a:gd name="connsiteY166" fmla="*/ 1411793 h 2758273"/>
              <a:gd name="connsiteX167" fmla="*/ 612949 w 4955961"/>
              <a:gd name="connsiteY167" fmla="*/ 1346479 h 2758273"/>
              <a:gd name="connsiteX168" fmla="*/ 557683 w 4955961"/>
              <a:gd name="connsiteY168" fmla="*/ 1190730 h 2758273"/>
              <a:gd name="connsiteX169" fmla="*/ 562707 w 4955961"/>
              <a:gd name="connsiteY169" fmla="*/ 1110343 h 2758273"/>
              <a:gd name="connsiteX170" fmla="*/ 547635 w 4955961"/>
              <a:gd name="connsiteY170" fmla="*/ 1034980 h 2758273"/>
              <a:gd name="connsiteX171" fmla="*/ 542611 w 4955961"/>
              <a:gd name="connsiteY171" fmla="*/ 874207 h 2758273"/>
              <a:gd name="connsiteX172" fmla="*/ 547635 w 4955961"/>
              <a:gd name="connsiteY172" fmla="*/ 708409 h 2758273"/>
              <a:gd name="connsiteX173" fmla="*/ 572756 w 4955961"/>
              <a:gd name="connsiteY173" fmla="*/ 602901 h 2758273"/>
              <a:gd name="connsiteX174" fmla="*/ 582804 w 4955961"/>
              <a:gd name="connsiteY174" fmla="*/ 527538 h 2758273"/>
              <a:gd name="connsiteX175" fmla="*/ 537587 w 4955961"/>
              <a:gd name="connsiteY175" fmla="*/ 492369 h 2758273"/>
              <a:gd name="connsiteX176" fmla="*/ 401934 w 4955961"/>
              <a:gd name="connsiteY176" fmla="*/ 482321 h 2758273"/>
              <a:gd name="connsiteX177" fmla="*/ 286378 w 4955961"/>
              <a:gd name="connsiteY177" fmla="*/ 477297 h 2758273"/>
              <a:gd name="connsiteX178" fmla="*/ 251208 w 4955961"/>
              <a:gd name="connsiteY178" fmla="*/ 452176 h 2758273"/>
              <a:gd name="connsiteX179" fmla="*/ 145701 w 4955961"/>
              <a:gd name="connsiteY179" fmla="*/ 457200 h 2758273"/>
              <a:gd name="connsiteX180" fmla="*/ 65314 w 4955961"/>
              <a:gd name="connsiteY180" fmla="*/ 462224 h 2758273"/>
              <a:gd name="connsiteX181" fmla="*/ 0 w 4955961"/>
              <a:gd name="connsiteY181" fmla="*/ 432079 h 2758273"/>
              <a:gd name="connsiteX0" fmla="*/ 0 w 4955961"/>
              <a:gd name="connsiteY0" fmla="*/ 432079 h 2758273"/>
              <a:gd name="connsiteX1" fmla="*/ 65314 w 4955961"/>
              <a:gd name="connsiteY1" fmla="*/ 336620 h 2758273"/>
              <a:gd name="connsiteX2" fmla="*/ 140677 w 4955961"/>
              <a:gd name="connsiteY2" fmla="*/ 351692 h 2758273"/>
              <a:gd name="connsiteX3" fmla="*/ 236136 w 4955961"/>
              <a:gd name="connsiteY3" fmla="*/ 366765 h 2758273"/>
              <a:gd name="connsiteX4" fmla="*/ 336619 w 4955961"/>
              <a:gd name="connsiteY4" fmla="*/ 376813 h 2758273"/>
              <a:gd name="connsiteX5" fmla="*/ 386861 w 4955961"/>
              <a:gd name="connsiteY5" fmla="*/ 391886 h 2758273"/>
              <a:gd name="connsiteX6" fmla="*/ 467248 w 4955961"/>
              <a:gd name="connsiteY6" fmla="*/ 386862 h 2758273"/>
              <a:gd name="connsiteX7" fmla="*/ 592852 w 4955961"/>
              <a:gd name="connsiteY7" fmla="*/ 442127 h 2758273"/>
              <a:gd name="connsiteX8" fmla="*/ 648118 w 4955961"/>
              <a:gd name="connsiteY8" fmla="*/ 477297 h 2758273"/>
              <a:gd name="connsiteX9" fmla="*/ 633046 w 4955961"/>
              <a:gd name="connsiteY9" fmla="*/ 567732 h 2758273"/>
              <a:gd name="connsiteX10" fmla="*/ 607925 w 4955961"/>
              <a:gd name="connsiteY10" fmla="*/ 653143 h 2758273"/>
              <a:gd name="connsiteX11" fmla="*/ 602901 w 4955961"/>
              <a:gd name="connsiteY11" fmla="*/ 753626 h 2758273"/>
              <a:gd name="connsiteX12" fmla="*/ 592852 w 4955961"/>
              <a:gd name="connsiteY12" fmla="*/ 828989 h 2758273"/>
              <a:gd name="connsiteX13" fmla="*/ 607925 w 4955961"/>
              <a:gd name="connsiteY13" fmla="*/ 949569 h 2758273"/>
              <a:gd name="connsiteX14" fmla="*/ 653143 w 4955961"/>
              <a:gd name="connsiteY14" fmla="*/ 1050053 h 2758273"/>
              <a:gd name="connsiteX15" fmla="*/ 703384 w 4955961"/>
              <a:gd name="connsiteY15" fmla="*/ 1110343 h 2758273"/>
              <a:gd name="connsiteX16" fmla="*/ 703384 w 4955961"/>
              <a:gd name="connsiteY16" fmla="*/ 1200778 h 2758273"/>
              <a:gd name="connsiteX17" fmla="*/ 708408 w 4955961"/>
              <a:gd name="connsiteY17" fmla="*/ 1296237 h 2758273"/>
              <a:gd name="connsiteX18" fmla="*/ 753626 w 4955961"/>
              <a:gd name="connsiteY18" fmla="*/ 1401745 h 2758273"/>
              <a:gd name="connsiteX19" fmla="*/ 803868 w 4955961"/>
              <a:gd name="connsiteY19" fmla="*/ 1482132 h 2758273"/>
              <a:gd name="connsiteX20" fmla="*/ 884255 w 4955961"/>
              <a:gd name="connsiteY20" fmla="*/ 1512277 h 2758273"/>
              <a:gd name="connsiteX21" fmla="*/ 894303 w 4955961"/>
              <a:gd name="connsiteY21" fmla="*/ 1416818 h 2758273"/>
              <a:gd name="connsiteX22" fmla="*/ 864158 w 4955961"/>
              <a:gd name="connsiteY22" fmla="*/ 1366576 h 2758273"/>
              <a:gd name="connsiteX23" fmla="*/ 834013 w 4955961"/>
              <a:gd name="connsiteY23" fmla="*/ 1261068 h 2758273"/>
              <a:gd name="connsiteX24" fmla="*/ 889279 w 4955961"/>
              <a:gd name="connsiteY24" fmla="*/ 1210826 h 2758273"/>
              <a:gd name="connsiteX25" fmla="*/ 974690 w 4955961"/>
              <a:gd name="connsiteY25" fmla="*/ 1286189 h 2758273"/>
              <a:gd name="connsiteX26" fmla="*/ 1040004 w 4955961"/>
              <a:gd name="connsiteY26" fmla="*/ 1306286 h 2758273"/>
              <a:gd name="connsiteX27" fmla="*/ 1105318 w 4955961"/>
              <a:gd name="connsiteY27" fmla="*/ 1336431 h 2758273"/>
              <a:gd name="connsiteX28" fmla="*/ 1251019 w 4955961"/>
              <a:gd name="connsiteY28" fmla="*/ 1341455 h 2758273"/>
              <a:gd name="connsiteX29" fmla="*/ 1361551 w 4955961"/>
              <a:gd name="connsiteY29" fmla="*/ 1311310 h 2758273"/>
              <a:gd name="connsiteX30" fmla="*/ 1416817 w 4955961"/>
              <a:gd name="connsiteY30" fmla="*/ 1351503 h 2758273"/>
              <a:gd name="connsiteX31" fmla="*/ 1522325 w 4955961"/>
              <a:gd name="connsiteY31" fmla="*/ 1336431 h 2758273"/>
              <a:gd name="connsiteX32" fmla="*/ 1522325 w 4955961"/>
              <a:gd name="connsiteY32" fmla="*/ 1225899 h 2758273"/>
              <a:gd name="connsiteX33" fmla="*/ 1592663 w 4955961"/>
              <a:gd name="connsiteY33" fmla="*/ 1210826 h 2758273"/>
              <a:gd name="connsiteX34" fmla="*/ 1718268 w 4955961"/>
              <a:gd name="connsiteY34" fmla="*/ 1190730 h 2758273"/>
              <a:gd name="connsiteX35" fmla="*/ 1768510 w 4955961"/>
              <a:gd name="connsiteY35" fmla="*/ 1235947 h 2758273"/>
              <a:gd name="connsiteX36" fmla="*/ 1818751 w 4955961"/>
              <a:gd name="connsiteY36" fmla="*/ 1276141 h 2758273"/>
              <a:gd name="connsiteX37" fmla="*/ 1874017 w 4955961"/>
              <a:gd name="connsiteY37" fmla="*/ 1235947 h 2758273"/>
              <a:gd name="connsiteX38" fmla="*/ 1974501 w 4955961"/>
              <a:gd name="connsiteY38" fmla="*/ 1160585 h 2758273"/>
              <a:gd name="connsiteX39" fmla="*/ 2044839 w 4955961"/>
              <a:gd name="connsiteY39" fmla="*/ 1215851 h 2758273"/>
              <a:gd name="connsiteX40" fmla="*/ 2235758 w 4955961"/>
              <a:gd name="connsiteY40" fmla="*/ 1155560 h 2758273"/>
              <a:gd name="connsiteX41" fmla="*/ 2321169 w 4955961"/>
              <a:gd name="connsiteY41" fmla="*/ 1105319 h 2758273"/>
              <a:gd name="connsiteX42" fmla="*/ 2421652 w 4955961"/>
              <a:gd name="connsiteY42" fmla="*/ 1120391 h 2758273"/>
              <a:gd name="connsiteX43" fmla="*/ 2517112 w 4955961"/>
              <a:gd name="connsiteY43" fmla="*/ 1175657 h 2758273"/>
              <a:gd name="connsiteX44" fmla="*/ 2572378 w 4955961"/>
              <a:gd name="connsiteY44" fmla="*/ 1090246 h 2758273"/>
              <a:gd name="connsiteX45" fmla="*/ 2672861 w 4955961"/>
              <a:gd name="connsiteY45" fmla="*/ 1055077 h 2758273"/>
              <a:gd name="connsiteX46" fmla="*/ 2753248 w 4955961"/>
              <a:gd name="connsiteY46" fmla="*/ 1095270 h 2758273"/>
              <a:gd name="connsiteX47" fmla="*/ 2888901 w 4955961"/>
              <a:gd name="connsiteY47" fmla="*/ 989763 h 2758273"/>
              <a:gd name="connsiteX48" fmla="*/ 2959239 w 4955961"/>
              <a:gd name="connsiteY48" fmla="*/ 949569 h 2758273"/>
              <a:gd name="connsiteX49" fmla="*/ 2954215 w 4955961"/>
              <a:gd name="connsiteY49" fmla="*/ 869182 h 2758273"/>
              <a:gd name="connsiteX50" fmla="*/ 3009481 w 4955961"/>
              <a:gd name="connsiteY50" fmla="*/ 778747 h 2758273"/>
              <a:gd name="connsiteX51" fmla="*/ 3089868 w 4955961"/>
              <a:gd name="connsiteY51" fmla="*/ 753626 h 2758273"/>
              <a:gd name="connsiteX52" fmla="*/ 3280787 w 4955961"/>
              <a:gd name="connsiteY52" fmla="*/ 693336 h 2758273"/>
              <a:gd name="connsiteX53" fmla="*/ 3406391 w 4955961"/>
              <a:gd name="connsiteY53" fmla="*/ 653143 h 2758273"/>
              <a:gd name="connsiteX54" fmla="*/ 3411415 w 4955961"/>
              <a:gd name="connsiteY54" fmla="*/ 653143 h 2758273"/>
              <a:gd name="connsiteX55" fmla="*/ 3431512 w 4955961"/>
              <a:gd name="connsiteY55" fmla="*/ 602901 h 2758273"/>
              <a:gd name="connsiteX56" fmla="*/ 3471705 w 4955961"/>
              <a:gd name="connsiteY56" fmla="*/ 577780 h 2758273"/>
              <a:gd name="connsiteX57" fmla="*/ 3577213 w 4955961"/>
              <a:gd name="connsiteY57" fmla="*/ 602901 h 2758273"/>
              <a:gd name="connsiteX58" fmla="*/ 3617406 w 4955961"/>
              <a:gd name="connsiteY58" fmla="*/ 537587 h 2758273"/>
              <a:gd name="connsiteX59" fmla="*/ 3582237 w 4955961"/>
              <a:gd name="connsiteY59" fmla="*/ 437103 h 2758273"/>
              <a:gd name="connsiteX60" fmla="*/ 3632479 w 4955961"/>
              <a:gd name="connsiteY60" fmla="*/ 361741 h 2758273"/>
              <a:gd name="connsiteX61" fmla="*/ 3682721 w 4955961"/>
              <a:gd name="connsiteY61" fmla="*/ 346668 h 2758273"/>
              <a:gd name="connsiteX62" fmla="*/ 3768132 w 4955961"/>
              <a:gd name="connsiteY62" fmla="*/ 336620 h 2758273"/>
              <a:gd name="connsiteX63" fmla="*/ 3853543 w 4955961"/>
              <a:gd name="connsiteY63" fmla="*/ 306475 h 2758273"/>
              <a:gd name="connsiteX64" fmla="*/ 3858567 w 4955961"/>
              <a:gd name="connsiteY64" fmla="*/ 135653 h 2758273"/>
              <a:gd name="connsiteX65" fmla="*/ 3999244 w 4955961"/>
              <a:gd name="connsiteY65" fmla="*/ 105508 h 2758273"/>
              <a:gd name="connsiteX66" fmla="*/ 4049485 w 4955961"/>
              <a:gd name="connsiteY66" fmla="*/ 65314 h 2758273"/>
              <a:gd name="connsiteX67" fmla="*/ 4099727 w 4955961"/>
              <a:gd name="connsiteY67" fmla="*/ 0 h 2758273"/>
              <a:gd name="connsiteX68" fmla="*/ 4233040 w 4955961"/>
              <a:gd name="connsiteY68" fmla="*/ 381998 h 2758273"/>
              <a:gd name="connsiteX69" fmla="*/ 4265131 w 4955961"/>
              <a:gd name="connsiteY69" fmla="*/ 399580 h 2758273"/>
              <a:gd name="connsiteX70" fmla="*/ 4328894 w 4955961"/>
              <a:gd name="connsiteY70" fmla="*/ 396565 h 2758273"/>
              <a:gd name="connsiteX71" fmla="*/ 4433985 w 4955961"/>
              <a:gd name="connsiteY71" fmla="*/ 341468 h 2758273"/>
              <a:gd name="connsiteX72" fmla="*/ 4534321 w 4955961"/>
              <a:gd name="connsiteY72" fmla="*/ 377660 h 2758273"/>
              <a:gd name="connsiteX73" fmla="*/ 4649976 w 4955961"/>
              <a:gd name="connsiteY73" fmla="*/ 331921 h 2758273"/>
              <a:gd name="connsiteX74" fmla="*/ 4746593 w 4955961"/>
              <a:gd name="connsiteY74" fmla="*/ 294073 h 2758273"/>
              <a:gd name="connsiteX75" fmla="*/ 4927392 w 4955961"/>
              <a:gd name="connsiteY75" fmla="*/ 361064 h 2758273"/>
              <a:gd name="connsiteX76" fmla="*/ 4955961 w 4955961"/>
              <a:gd name="connsiteY76" fmla="*/ 446306 h 2758273"/>
              <a:gd name="connsiteX77" fmla="*/ 4872101 w 4955961"/>
              <a:gd name="connsiteY77" fmla="*/ 471427 h 2758273"/>
              <a:gd name="connsiteX78" fmla="*/ 4816071 w 4955961"/>
              <a:gd name="connsiteY78" fmla="*/ 530209 h 2758273"/>
              <a:gd name="connsiteX79" fmla="*/ 4759648 w 4955961"/>
              <a:gd name="connsiteY79" fmla="*/ 546120 h 2758273"/>
              <a:gd name="connsiteX80" fmla="*/ 4711352 w 4955961"/>
              <a:gd name="connsiteY80" fmla="*/ 674403 h 2758273"/>
              <a:gd name="connsiteX81" fmla="*/ 4620153 w 4955961"/>
              <a:gd name="connsiteY81" fmla="*/ 792637 h 2758273"/>
              <a:gd name="connsiteX82" fmla="*/ 4538238 w 4955961"/>
              <a:gd name="connsiteY82" fmla="*/ 851420 h 2758273"/>
              <a:gd name="connsiteX83" fmla="*/ 4298702 w 4955961"/>
              <a:gd name="connsiteY83" fmla="*/ 707061 h 2758273"/>
              <a:gd name="connsiteX84" fmla="*/ 4205581 w 4955961"/>
              <a:gd name="connsiteY84" fmla="*/ 647108 h 2758273"/>
              <a:gd name="connsiteX85" fmla="*/ 4077685 w 4955961"/>
              <a:gd name="connsiteY85" fmla="*/ 579953 h 2758273"/>
              <a:gd name="connsiteX86" fmla="*/ 3984171 w 4955961"/>
              <a:gd name="connsiteY86" fmla="*/ 401934 h 2758273"/>
              <a:gd name="connsiteX87" fmla="*/ 3883688 w 4955961"/>
              <a:gd name="connsiteY87" fmla="*/ 376813 h 2758273"/>
              <a:gd name="connsiteX88" fmla="*/ 3813349 w 4955961"/>
              <a:gd name="connsiteY88" fmla="*/ 376813 h 2758273"/>
              <a:gd name="connsiteX89" fmla="*/ 3707841 w 4955961"/>
              <a:gd name="connsiteY89" fmla="*/ 391886 h 2758273"/>
              <a:gd name="connsiteX90" fmla="*/ 3687745 w 4955961"/>
              <a:gd name="connsiteY90" fmla="*/ 427055 h 2758273"/>
              <a:gd name="connsiteX91" fmla="*/ 3682721 w 4955961"/>
              <a:gd name="connsiteY91" fmla="*/ 482321 h 2758273"/>
              <a:gd name="connsiteX92" fmla="*/ 3662624 w 4955961"/>
              <a:gd name="connsiteY92" fmla="*/ 547635 h 2758273"/>
              <a:gd name="connsiteX93" fmla="*/ 3647551 w 4955961"/>
              <a:gd name="connsiteY93" fmla="*/ 612949 h 2758273"/>
              <a:gd name="connsiteX94" fmla="*/ 3627455 w 4955961"/>
              <a:gd name="connsiteY94" fmla="*/ 633046 h 2758273"/>
              <a:gd name="connsiteX95" fmla="*/ 3506874 w 4955961"/>
              <a:gd name="connsiteY95" fmla="*/ 668215 h 2758273"/>
              <a:gd name="connsiteX96" fmla="*/ 3476729 w 4955961"/>
              <a:gd name="connsiteY96" fmla="*/ 683288 h 2758273"/>
              <a:gd name="connsiteX97" fmla="*/ 3411415 w 4955961"/>
              <a:gd name="connsiteY97" fmla="*/ 693336 h 2758273"/>
              <a:gd name="connsiteX98" fmla="*/ 3341077 w 4955961"/>
              <a:gd name="connsiteY98" fmla="*/ 738554 h 2758273"/>
              <a:gd name="connsiteX99" fmla="*/ 3240593 w 4955961"/>
              <a:gd name="connsiteY99" fmla="*/ 763675 h 2758273"/>
              <a:gd name="connsiteX100" fmla="*/ 3155182 w 4955961"/>
              <a:gd name="connsiteY100" fmla="*/ 773723 h 2758273"/>
              <a:gd name="connsiteX101" fmla="*/ 3079819 w 4955961"/>
              <a:gd name="connsiteY101" fmla="*/ 813917 h 2758273"/>
              <a:gd name="connsiteX102" fmla="*/ 3074795 w 4955961"/>
              <a:gd name="connsiteY102" fmla="*/ 869182 h 2758273"/>
              <a:gd name="connsiteX103" fmla="*/ 3014505 w 4955961"/>
              <a:gd name="connsiteY103" fmla="*/ 909376 h 2758273"/>
              <a:gd name="connsiteX104" fmla="*/ 3009481 w 4955961"/>
              <a:gd name="connsiteY104" fmla="*/ 964642 h 2758273"/>
              <a:gd name="connsiteX105" fmla="*/ 2964263 w 4955961"/>
              <a:gd name="connsiteY105" fmla="*/ 1019908 h 2758273"/>
              <a:gd name="connsiteX106" fmla="*/ 2919046 w 4955961"/>
              <a:gd name="connsiteY106" fmla="*/ 1065125 h 2758273"/>
              <a:gd name="connsiteX107" fmla="*/ 2843683 w 4955961"/>
              <a:gd name="connsiteY107" fmla="*/ 1110343 h 2758273"/>
              <a:gd name="connsiteX108" fmla="*/ 2748224 w 4955961"/>
              <a:gd name="connsiteY108" fmla="*/ 1150536 h 2758273"/>
              <a:gd name="connsiteX109" fmla="*/ 2662813 w 4955961"/>
              <a:gd name="connsiteY109" fmla="*/ 1200778 h 2758273"/>
              <a:gd name="connsiteX110" fmla="*/ 2622619 w 4955961"/>
              <a:gd name="connsiteY110" fmla="*/ 1190730 h 2758273"/>
              <a:gd name="connsiteX111" fmla="*/ 2542233 w 4955961"/>
              <a:gd name="connsiteY111" fmla="*/ 1220875 h 2758273"/>
              <a:gd name="connsiteX112" fmla="*/ 2466870 w 4955961"/>
              <a:gd name="connsiteY112" fmla="*/ 1261068 h 2758273"/>
              <a:gd name="connsiteX113" fmla="*/ 2376435 w 4955961"/>
              <a:gd name="connsiteY113" fmla="*/ 1225899 h 2758273"/>
              <a:gd name="connsiteX114" fmla="*/ 2306096 w 4955961"/>
              <a:gd name="connsiteY114" fmla="*/ 1215851 h 2758273"/>
              <a:gd name="connsiteX115" fmla="*/ 2210637 w 4955961"/>
              <a:gd name="connsiteY115" fmla="*/ 1240971 h 2758273"/>
              <a:gd name="connsiteX116" fmla="*/ 2130250 w 4955961"/>
              <a:gd name="connsiteY116" fmla="*/ 1276141 h 2758273"/>
              <a:gd name="connsiteX117" fmla="*/ 2095081 w 4955961"/>
              <a:gd name="connsiteY117" fmla="*/ 1316334 h 2758273"/>
              <a:gd name="connsiteX118" fmla="*/ 2004646 w 4955961"/>
              <a:gd name="connsiteY118" fmla="*/ 1311310 h 2758273"/>
              <a:gd name="connsiteX119" fmla="*/ 1909187 w 4955961"/>
              <a:gd name="connsiteY119" fmla="*/ 1296237 h 2758273"/>
              <a:gd name="connsiteX120" fmla="*/ 1858945 w 4955961"/>
              <a:gd name="connsiteY120" fmla="*/ 1341455 h 2758273"/>
              <a:gd name="connsiteX121" fmla="*/ 1798655 w 4955961"/>
              <a:gd name="connsiteY121" fmla="*/ 1361552 h 2758273"/>
              <a:gd name="connsiteX122" fmla="*/ 1718268 w 4955961"/>
              <a:gd name="connsiteY122" fmla="*/ 1326382 h 2758273"/>
              <a:gd name="connsiteX123" fmla="*/ 1683099 w 4955961"/>
              <a:gd name="connsiteY123" fmla="*/ 1311310 h 2758273"/>
              <a:gd name="connsiteX124" fmla="*/ 1592663 w 4955961"/>
              <a:gd name="connsiteY124" fmla="*/ 1346479 h 2758273"/>
              <a:gd name="connsiteX125" fmla="*/ 1557494 w 4955961"/>
              <a:gd name="connsiteY125" fmla="*/ 1401745 h 2758273"/>
              <a:gd name="connsiteX126" fmla="*/ 1441938 w 4955961"/>
              <a:gd name="connsiteY126" fmla="*/ 1416818 h 2758273"/>
              <a:gd name="connsiteX127" fmla="*/ 1341455 w 4955961"/>
              <a:gd name="connsiteY127" fmla="*/ 1396721 h 2758273"/>
              <a:gd name="connsiteX128" fmla="*/ 1251019 w 4955961"/>
              <a:gd name="connsiteY128" fmla="*/ 1411793 h 2758273"/>
              <a:gd name="connsiteX129" fmla="*/ 1326382 w 4955961"/>
              <a:gd name="connsiteY129" fmla="*/ 1547446 h 2758273"/>
              <a:gd name="connsiteX130" fmla="*/ 1261068 w 4955961"/>
              <a:gd name="connsiteY130" fmla="*/ 1642906 h 2758273"/>
              <a:gd name="connsiteX131" fmla="*/ 1175657 w 4955961"/>
              <a:gd name="connsiteY131" fmla="*/ 1683099 h 2758273"/>
              <a:gd name="connsiteX132" fmla="*/ 1115367 w 4955961"/>
              <a:gd name="connsiteY132" fmla="*/ 1688123 h 2758273"/>
              <a:gd name="connsiteX133" fmla="*/ 1055077 w 4955961"/>
              <a:gd name="connsiteY133" fmla="*/ 1723292 h 2758273"/>
              <a:gd name="connsiteX134" fmla="*/ 994787 w 4955961"/>
              <a:gd name="connsiteY134" fmla="*/ 1748413 h 2758273"/>
              <a:gd name="connsiteX135" fmla="*/ 969666 w 4955961"/>
              <a:gd name="connsiteY135" fmla="*/ 1838848 h 2758273"/>
              <a:gd name="connsiteX136" fmla="*/ 929472 w 4955961"/>
              <a:gd name="connsiteY136" fmla="*/ 1874018 h 2758273"/>
              <a:gd name="connsiteX137" fmla="*/ 929472 w 4955961"/>
              <a:gd name="connsiteY137" fmla="*/ 1934308 h 2758273"/>
              <a:gd name="connsiteX138" fmla="*/ 844061 w 4955961"/>
              <a:gd name="connsiteY138" fmla="*/ 1969477 h 2758273"/>
              <a:gd name="connsiteX139" fmla="*/ 778747 w 4955961"/>
              <a:gd name="connsiteY139" fmla="*/ 1964453 h 2758273"/>
              <a:gd name="connsiteX140" fmla="*/ 738554 w 4955961"/>
              <a:gd name="connsiteY140" fmla="*/ 1989574 h 2758273"/>
              <a:gd name="connsiteX141" fmla="*/ 678263 w 4955961"/>
              <a:gd name="connsiteY141" fmla="*/ 2004646 h 2758273"/>
              <a:gd name="connsiteX142" fmla="*/ 638070 w 4955961"/>
              <a:gd name="connsiteY142" fmla="*/ 2004646 h 2758273"/>
              <a:gd name="connsiteX143" fmla="*/ 587828 w 4955961"/>
              <a:gd name="connsiteY143" fmla="*/ 2049864 h 2758273"/>
              <a:gd name="connsiteX144" fmla="*/ 542611 w 4955961"/>
              <a:gd name="connsiteY144" fmla="*/ 2069960 h 2758273"/>
              <a:gd name="connsiteX145" fmla="*/ 487345 w 4955961"/>
              <a:gd name="connsiteY145" fmla="*/ 2069960 h 2758273"/>
              <a:gd name="connsiteX146" fmla="*/ 477296 w 4955961"/>
              <a:gd name="connsiteY146" fmla="*/ 2135275 h 2758273"/>
              <a:gd name="connsiteX147" fmla="*/ 477296 w 4955961"/>
              <a:gd name="connsiteY147" fmla="*/ 2255855 h 2758273"/>
              <a:gd name="connsiteX148" fmla="*/ 487345 w 4955961"/>
              <a:gd name="connsiteY148" fmla="*/ 2371411 h 2758273"/>
              <a:gd name="connsiteX149" fmla="*/ 502417 w 4955961"/>
              <a:gd name="connsiteY149" fmla="*/ 2436725 h 2758273"/>
              <a:gd name="connsiteX150" fmla="*/ 487345 w 4955961"/>
              <a:gd name="connsiteY150" fmla="*/ 2517112 h 2758273"/>
              <a:gd name="connsiteX151" fmla="*/ 487345 w 4955961"/>
              <a:gd name="connsiteY151" fmla="*/ 2632668 h 2758273"/>
              <a:gd name="connsiteX152" fmla="*/ 472272 w 4955961"/>
              <a:gd name="connsiteY152" fmla="*/ 2758273 h 2758273"/>
              <a:gd name="connsiteX153" fmla="*/ 396910 w 4955961"/>
              <a:gd name="connsiteY153" fmla="*/ 2743200 h 2758273"/>
              <a:gd name="connsiteX154" fmla="*/ 381837 w 4955961"/>
              <a:gd name="connsiteY154" fmla="*/ 2537209 h 2758273"/>
              <a:gd name="connsiteX155" fmla="*/ 427055 w 4955961"/>
              <a:gd name="connsiteY155" fmla="*/ 2361363 h 2758273"/>
              <a:gd name="connsiteX156" fmla="*/ 411982 w 4955961"/>
              <a:gd name="connsiteY156" fmla="*/ 2150347 h 2758273"/>
              <a:gd name="connsiteX157" fmla="*/ 417006 w 4955961"/>
              <a:gd name="connsiteY157" fmla="*/ 2054888 h 2758273"/>
              <a:gd name="connsiteX158" fmla="*/ 432079 w 4955961"/>
              <a:gd name="connsiteY158" fmla="*/ 1974501 h 2758273"/>
              <a:gd name="connsiteX159" fmla="*/ 532562 w 4955961"/>
              <a:gd name="connsiteY159" fmla="*/ 1934308 h 2758273"/>
              <a:gd name="connsiteX160" fmla="*/ 653143 w 4955961"/>
              <a:gd name="connsiteY160" fmla="*/ 1924259 h 2758273"/>
              <a:gd name="connsiteX161" fmla="*/ 708408 w 4955961"/>
              <a:gd name="connsiteY161" fmla="*/ 1833824 h 2758273"/>
              <a:gd name="connsiteX162" fmla="*/ 733529 w 4955961"/>
              <a:gd name="connsiteY162" fmla="*/ 1768510 h 2758273"/>
              <a:gd name="connsiteX163" fmla="*/ 859134 w 4955961"/>
              <a:gd name="connsiteY163" fmla="*/ 1733341 h 2758273"/>
              <a:gd name="connsiteX164" fmla="*/ 828989 w 4955961"/>
              <a:gd name="connsiteY164" fmla="*/ 1637881 h 2758273"/>
              <a:gd name="connsiteX165" fmla="*/ 698360 w 4955961"/>
              <a:gd name="connsiteY165" fmla="*/ 1552470 h 2758273"/>
              <a:gd name="connsiteX166" fmla="*/ 673239 w 4955961"/>
              <a:gd name="connsiteY166" fmla="*/ 1411793 h 2758273"/>
              <a:gd name="connsiteX167" fmla="*/ 612949 w 4955961"/>
              <a:gd name="connsiteY167" fmla="*/ 1346479 h 2758273"/>
              <a:gd name="connsiteX168" fmla="*/ 557683 w 4955961"/>
              <a:gd name="connsiteY168" fmla="*/ 1190730 h 2758273"/>
              <a:gd name="connsiteX169" fmla="*/ 562707 w 4955961"/>
              <a:gd name="connsiteY169" fmla="*/ 1110343 h 2758273"/>
              <a:gd name="connsiteX170" fmla="*/ 547635 w 4955961"/>
              <a:gd name="connsiteY170" fmla="*/ 1034980 h 2758273"/>
              <a:gd name="connsiteX171" fmla="*/ 542611 w 4955961"/>
              <a:gd name="connsiteY171" fmla="*/ 874207 h 2758273"/>
              <a:gd name="connsiteX172" fmla="*/ 547635 w 4955961"/>
              <a:gd name="connsiteY172" fmla="*/ 708409 h 2758273"/>
              <a:gd name="connsiteX173" fmla="*/ 572756 w 4955961"/>
              <a:gd name="connsiteY173" fmla="*/ 602901 h 2758273"/>
              <a:gd name="connsiteX174" fmla="*/ 582804 w 4955961"/>
              <a:gd name="connsiteY174" fmla="*/ 527538 h 2758273"/>
              <a:gd name="connsiteX175" fmla="*/ 537587 w 4955961"/>
              <a:gd name="connsiteY175" fmla="*/ 492369 h 2758273"/>
              <a:gd name="connsiteX176" fmla="*/ 401934 w 4955961"/>
              <a:gd name="connsiteY176" fmla="*/ 482321 h 2758273"/>
              <a:gd name="connsiteX177" fmla="*/ 286378 w 4955961"/>
              <a:gd name="connsiteY177" fmla="*/ 477297 h 2758273"/>
              <a:gd name="connsiteX178" fmla="*/ 251208 w 4955961"/>
              <a:gd name="connsiteY178" fmla="*/ 452176 h 2758273"/>
              <a:gd name="connsiteX179" fmla="*/ 145701 w 4955961"/>
              <a:gd name="connsiteY179" fmla="*/ 457200 h 2758273"/>
              <a:gd name="connsiteX180" fmla="*/ 65314 w 4955961"/>
              <a:gd name="connsiteY180" fmla="*/ 462224 h 2758273"/>
              <a:gd name="connsiteX181" fmla="*/ 0 w 4955961"/>
              <a:gd name="connsiteY181" fmla="*/ 432079 h 2758273"/>
              <a:gd name="connsiteX0" fmla="*/ 0 w 4955961"/>
              <a:gd name="connsiteY0" fmla="*/ 366765 h 2692959"/>
              <a:gd name="connsiteX1" fmla="*/ 65314 w 4955961"/>
              <a:gd name="connsiteY1" fmla="*/ 271306 h 2692959"/>
              <a:gd name="connsiteX2" fmla="*/ 140677 w 4955961"/>
              <a:gd name="connsiteY2" fmla="*/ 286378 h 2692959"/>
              <a:gd name="connsiteX3" fmla="*/ 236136 w 4955961"/>
              <a:gd name="connsiteY3" fmla="*/ 301451 h 2692959"/>
              <a:gd name="connsiteX4" fmla="*/ 336619 w 4955961"/>
              <a:gd name="connsiteY4" fmla="*/ 311499 h 2692959"/>
              <a:gd name="connsiteX5" fmla="*/ 386861 w 4955961"/>
              <a:gd name="connsiteY5" fmla="*/ 326572 h 2692959"/>
              <a:gd name="connsiteX6" fmla="*/ 467248 w 4955961"/>
              <a:gd name="connsiteY6" fmla="*/ 321548 h 2692959"/>
              <a:gd name="connsiteX7" fmla="*/ 592852 w 4955961"/>
              <a:gd name="connsiteY7" fmla="*/ 376813 h 2692959"/>
              <a:gd name="connsiteX8" fmla="*/ 648118 w 4955961"/>
              <a:gd name="connsiteY8" fmla="*/ 411983 h 2692959"/>
              <a:gd name="connsiteX9" fmla="*/ 633046 w 4955961"/>
              <a:gd name="connsiteY9" fmla="*/ 502418 h 2692959"/>
              <a:gd name="connsiteX10" fmla="*/ 607925 w 4955961"/>
              <a:gd name="connsiteY10" fmla="*/ 587829 h 2692959"/>
              <a:gd name="connsiteX11" fmla="*/ 602901 w 4955961"/>
              <a:gd name="connsiteY11" fmla="*/ 688312 h 2692959"/>
              <a:gd name="connsiteX12" fmla="*/ 592852 w 4955961"/>
              <a:gd name="connsiteY12" fmla="*/ 763675 h 2692959"/>
              <a:gd name="connsiteX13" fmla="*/ 607925 w 4955961"/>
              <a:gd name="connsiteY13" fmla="*/ 884255 h 2692959"/>
              <a:gd name="connsiteX14" fmla="*/ 653143 w 4955961"/>
              <a:gd name="connsiteY14" fmla="*/ 984739 h 2692959"/>
              <a:gd name="connsiteX15" fmla="*/ 703384 w 4955961"/>
              <a:gd name="connsiteY15" fmla="*/ 1045029 h 2692959"/>
              <a:gd name="connsiteX16" fmla="*/ 703384 w 4955961"/>
              <a:gd name="connsiteY16" fmla="*/ 1135464 h 2692959"/>
              <a:gd name="connsiteX17" fmla="*/ 708408 w 4955961"/>
              <a:gd name="connsiteY17" fmla="*/ 1230923 h 2692959"/>
              <a:gd name="connsiteX18" fmla="*/ 753626 w 4955961"/>
              <a:gd name="connsiteY18" fmla="*/ 1336431 h 2692959"/>
              <a:gd name="connsiteX19" fmla="*/ 803868 w 4955961"/>
              <a:gd name="connsiteY19" fmla="*/ 1416818 h 2692959"/>
              <a:gd name="connsiteX20" fmla="*/ 884255 w 4955961"/>
              <a:gd name="connsiteY20" fmla="*/ 1446963 h 2692959"/>
              <a:gd name="connsiteX21" fmla="*/ 894303 w 4955961"/>
              <a:gd name="connsiteY21" fmla="*/ 1351504 h 2692959"/>
              <a:gd name="connsiteX22" fmla="*/ 864158 w 4955961"/>
              <a:gd name="connsiteY22" fmla="*/ 1301262 h 2692959"/>
              <a:gd name="connsiteX23" fmla="*/ 834013 w 4955961"/>
              <a:gd name="connsiteY23" fmla="*/ 1195754 h 2692959"/>
              <a:gd name="connsiteX24" fmla="*/ 889279 w 4955961"/>
              <a:gd name="connsiteY24" fmla="*/ 1145512 h 2692959"/>
              <a:gd name="connsiteX25" fmla="*/ 974690 w 4955961"/>
              <a:gd name="connsiteY25" fmla="*/ 1220875 h 2692959"/>
              <a:gd name="connsiteX26" fmla="*/ 1040004 w 4955961"/>
              <a:gd name="connsiteY26" fmla="*/ 1240972 h 2692959"/>
              <a:gd name="connsiteX27" fmla="*/ 1105318 w 4955961"/>
              <a:gd name="connsiteY27" fmla="*/ 1271117 h 2692959"/>
              <a:gd name="connsiteX28" fmla="*/ 1251019 w 4955961"/>
              <a:gd name="connsiteY28" fmla="*/ 1276141 h 2692959"/>
              <a:gd name="connsiteX29" fmla="*/ 1361551 w 4955961"/>
              <a:gd name="connsiteY29" fmla="*/ 1245996 h 2692959"/>
              <a:gd name="connsiteX30" fmla="*/ 1416817 w 4955961"/>
              <a:gd name="connsiteY30" fmla="*/ 1286189 h 2692959"/>
              <a:gd name="connsiteX31" fmla="*/ 1522325 w 4955961"/>
              <a:gd name="connsiteY31" fmla="*/ 1271117 h 2692959"/>
              <a:gd name="connsiteX32" fmla="*/ 1522325 w 4955961"/>
              <a:gd name="connsiteY32" fmla="*/ 1160585 h 2692959"/>
              <a:gd name="connsiteX33" fmla="*/ 1592663 w 4955961"/>
              <a:gd name="connsiteY33" fmla="*/ 1145512 h 2692959"/>
              <a:gd name="connsiteX34" fmla="*/ 1718268 w 4955961"/>
              <a:gd name="connsiteY34" fmla="*/ 1125416 h 2692959"/>
              <a:gd name="connsiteX35" fmla="*/ 1768510 w 4955961"/>
              <a:gd name="connsiteY35" fmla="*/ 1170633 h 2692959"/>
              <a:gd name="connsiteX36" fmla="*/ 1818751 w 4955961"/>
              <a:gd name="connsiteY36" fmla="*/ 1210827 h 2692959"/>
              <a:gd name="connsiteX37" fmla="*/ 1874017 w 4955961"/>
              <a:gd name="connsiteY37" fmla="*/ 1170633 h 2692959"/>
              <a:gd name="connsiteX38" fmla="*/ 1974501 w 4955961"/>
              <a:gd name="connsiteY38" fmla="*/ 1095271 h 2692959"/>
              <a:gd name="connsiteX39" fmla="*/ 2044839 w 4955961"/>
              <a:gd name="connsiteY39" fmla="*/ 1150537 h 2692959"/>
              <a:gd name="connsiteX40" fmla="*/ 2235758 w 4955961"/>
              <a:gd name="connsiteY40" fmla="*/ 1090246 h 2692959"/>
              <a:gd name="connsiteX41" fmla="*/ 2321169 w 4955961"/>
              <a:gd name="connsiteY41" fmla="*/ 1040005 h 2692959"/>
              <a:gd name="connsiteX42" fmla="*/ 2421652 w 4955961"/>
              <a:gd name="connsiteY42" fmla="*/ 1055077 h 2692959"/>
              <a:gd name="connsiteX43" fmla="*/ 2517112 w 4955961"/>
              <a:gd name="connsiteY43" fmla="*/ 1110343 h 2692959"/>
              <a:gd name="connsiteX44" fmla="*/ 2572378 w 4955961"/>
              <a:gd name="connsiteY44" fmla="*/ 1024932 h 2692959"/>
              <a:gd name="connsiteX45" fmla="*/ 2672861 w 4955961"/>
              <a:gd name="connsiteY45" fmla="*/ 989763 h 2692959"/>
              <a:gd name="connsiteX46" fmla="*/ 2753248 w 4955961"/>
              <a:gd name="connsiteY46" fmla="*/ 1029956 h 2692959"/>
              <a:gd name="connsiteX47" fmla="*/ 2888901 w 4955961"/>
              <a:gd name="connsiteY47" fmla="*/ 924449 h 2692959"/>
              <a:gd name="connsiteX48" fmla="*/ 2959239 w 4955961"/>
              <a:gd name="connsiteY48" fmla="*/ 884255 h 2692959"/>
              <a:gd name="connsiteX49" fmla="*/ 2954215 w 4955961"/>
              <a:gd name="connsiteY49" fmla="*/ 803868 h 2692959"/>
              <a:gd name="connsiteX50" fmla="*/ 3009481 w 4955961"/>
              <a:gd name="connsiteY50" fmla="*/ 713433 h 2692959"/>
              <a:gd name="connsiteX51" fmla="*/ 3089868 w 4955961"/>
              <a:gd name="connsiteY51" fmla="*/ 688312 h 2692959"/>
              <a:gd name="connsiteX52" fmla="*/ 3280787 w 4955961"/>
              <a:gd name="connsiteY52" fmla="*/ 628022 h 2692959"/>
              <a:gd name="connsiteX53" fmla="*/ 3406391 w 4955961"/>
              <a:gd name="connsiteY53" fmla="*/ 587829 h 2692959"/>
              <a:gd name="connsiteX54" fmla="*/ 3411415 w 4955961"/>
              <a:gd name="connsiteY54" fmla="*/ 587829 h 2692959"/>
              <a:gd name="connsiteX55" fmla="*/ 3431512 w 4955961"/>
              <a:gd name="connsiteY55" fmla="*/ 537587 h 2692959"/>
              <a:gd name="connsiteX56" fmla="*/ 3471705 w 4955961"/>
              <a:gd name="connsiteY56" fmla="*/ 512466 h 2692959"/>
              <a:gd name="connsiteX57" fmla="*/ 3577213 w 4955961"/>
              <a:gd name="connsiteY57" fmla="*/ 537587 h 2692959"/>
              <a:gd name="connsiteX58" fmla="*/ 3617406 w 4955961"/>
              <a:gd name="connsiteY58" fmla="*/ 472273 h 2692959"/>
              <a:gd name="connsiteX59" fmla="*/ 3582237 w 4955961"/>
              <a:gd name="connsiteY59" fmla="*/ 371789 h 2692959"/>
              <a:gd name="connsiteX60" fmla="*/ 3632479 w 4955961"/>
              <a:gd name="connsiteY60" fmla="*/ 296427 h 2692959"/>
              <a:gd name="connsiteX61" fmla="*/ 3682721 w 4955961"/>
              <a:gd name="connsiteY61" fmla="*/ 281354 h 2692959"/>
              <a:gd name="connsiteX62" fmla="*/ 3768132 w 4955961"/>
              <a:gd name="connsiteY62" fmla="*/ 271306 h 2692959"/>
              <a:gd name="connsiteX63" fmla="*/ 3853543 w 4955961"/>
              <a:gd name="connsiteY63" fmla="*/ 241161 h 2692959"/>
              <a:gd name="connsiteX64" fmla="*/ 3858567 w 4955961"/>
              <a:gd name="connsiteY64" fmla="*/ 70339 h 2692959"/>
              <a:gd name="connsiteX65" fmla="*/ 3999244 w 4955961"/>
              <a:gd name="connsiteY65" fmla="*/ 40194 h 2692959"/>
              <a:gd name="connsiteX66" fmla="*/ 4049485 w 4955961"/>
              <a:gd name="connsiteY66" fmla="*/ 0 h 2692959"/>
              <a:gd name="connsiteX67" fmla="*/ 4136817 w 4955961"/>
              <a:gd name="connsiteY67" fmla="*/ 257401 h 2692959"/>
              <a:gd name="connsiteX68" fmla="*/ 4233040 w 4955961"/>
              <a:gd name="connsiteY68" fmla="*/ 316684 h 2692959"/>
              <a:gd name="connsiteX69" fmla="*/ 4265131 w 4955961"/>
              <a:gd name="connsiteY69" fmla="*/ 334266 h 2692959"/>
              <a:gd name="connsiteX70" fmla="*/ 4328894 w 4955961"/>
              <a:gd name="connsiteY70" fmla="*/ 331251 h 2692959"/>
              <a:gd name="connsiteX71" fmla="*/ 4433985 w 4955961"/>
              <a:gd name="connsiteY71" fmla="*/ 276154 h 2692959"/>
              <a:gd name="connsiteX72" fmla="*/ 4534321 w 4955961"/>
              <a:gd name="connsiteY72" fmla="*/ 312346 h 2692959"/>
              <a:gd name="connsiteX73" fmla="*/ 4649976 w 4955961"/>
              <a:gd name="connsiteY73" fmla="*/ 266607 h 2692959"/>
              <a:gd name="connsiteX74" fmla="*/ 4746593 w 4955961"/>
              <a:gd name="connsiteY74" fmla="*/ 228759 h 2692959"/>
              <a:gd name="connsiteX75" fmla="*/ 4927392 w 4955961"/>
              <a:gd name="connsiteY75" fmla="*/ 295750 h 2692959"/>
              <a:gd name="connsiteX76" fmla="*/ 4955961 w 4955961"/>
              <a:gd name="connsiteY76" fmla="*/ 380992 h 2692959"/>
              <a:gd name="connsiteX77" fmla="*/ 4872101 w 4955961"/>
              <a:gd name="connsiteY77" fmla="*/ 406113 h 2692959"/>
              <a:gd name="connsiteX78" fmla="*/ 4816071 w 4955961"/>
              <a:gd name="connsiteY78" fmla="*/ 464895 h 2692959"/>
              <a:gd name="connsiteX79" fmla="*/ 4759648 w 4955961"/>
              <a:gd name="connsiteY79" fmla="*/ 480806 h 2692959"/>
              <a:gd name="connsiteX80" fmla="*/ 4711352 w 4955961"/>
              <a:gd name="connsiteY80" fmla="*/ 609089 h 2692959"/>
              <a:gd name="connsiteX81" fmla="*/ 4620153 w 4955961"/>
              <a:gd name="connsiteY81" fmla="*/ 727323 h 2692959"/>
              <a:gd name="connsiteX82" fmla="*/ 4538238 w 4955961"/>
              <a:gd name="connsiteY82" fmla="*/ 786106 h 2692959"/>
              <a:gd name="connsiteX83" fmla="*/ 4298702 w 4955961"/>
              <a:gd name="connsiteY83" fmla="*/ 641747 h 2692959"/>
              <a:gd name="connsiteX84" fmla="*/ 4205581 w 4955961"/>
              <a:gd name="connsiteY84" fmla="*/ 581794 h 2692959"/>
              <a:gd name="connsiteX85" fmla="*/ 4077685 w 4955961"/>
              <a:gd name="connsiteY85" fmla="*/ 514639 h 2692959"/>
              <a:gd name="connsiteX86" fmla="*/ 3984171 w 4955961"/>
              <a:gd name="connsiteY86" fmla="*/ 336620 h 2692959"/>
              <a:gd name="connsiteX87" fmla="*/ 3883688 w 4955961"/>
              <a:gd name="connsiteY87" fmla="*/ 311499 h 2692959"/>
              <a:gd name="connsiteX88" fmla="*/ 3813349 w 4955961"/>
              <a:gd name="connsiteY88" fmla="*/ 311499 h 2692959"/>
              <a:gd name="connsiteX89" fmla="*/ 3707841 w 4955961"/>
              <a:gd name="connsiteY89" fmla="*/ 326572 h 2692959"/>
              <a:gd name="connsiteX90" fmla="*/ 3687745 w 4955961"/>
              <a:gd name="connsiteY90" fmla="*/ 361741 h 2692959"/>
              <a:gd name="connsiteX91" fmla="*/ 3682721 w 4955961"/>
              <a:gd name="connsiteY91" fmla="*/ 417007 h 2692959"/>
              <a:gd name="connsiteX92" fmla="*/ 3662624 w 4955961"/>
              <a:gd name="connsiteY92" fmla="*/ 482321 h 2692959"/>
              <a:gd name="connsiteX93" fmla="*/ 3647551 w 4955961"/>
              <a:gd name="connsiteY93" fmla="*/ 547635 h 2692959"/>
              <a:gd name="connsiteX94" fmla="*/ 3627455 w 4955961"/>
              <a:gd name="connsiteY94" fmla="*/ 567732 h 2692959"/>
              <a:gd name="connsiteX95" fmla="*/ 3506874 w 4955961"/>
              <a:gd name="connsiteY95" fmla="*/ 602901 h 2692959"/>
              <a:gd name="connsiteX96" fmla="*/ 3476729 w 4955961"/>
              <a:gd name="connsiteY96" fmla="*/ 617974 h 2692959"/>
              <a:gd name="connsiteX97" fmla="*/ 3411415 w 4955961"/>
              <a:gd name="connsiteY97" fmla="*/ 628022 h 2692959"/>
              <a:gd name="connsiteX98" fmla="*/ 3341077 w 4955961"/>
              <a:gd name="connsiteY98" fmla="*/ 673240 h 2692959"/>
              <a:gd name="connsiteX99" fmla="*/ 3240593 w 4955961"/>
              <a:gd name="connsiteY99" fmla="*/ 698361 h 2692959"/>
              <a:gd name="connsiteX100" fmla="*/ 3155182 w 4955961"/>
              <a:gd name="connsiteY100" fmla="*/ 708409 h 2692959"/>
              <a:gd name="connsiteX101" fmla="*/ 3079819 w 4955961"/>
              <a:gd name="connsiteY101" fmla="*/ 748603 h 2692959"/>
              <a:gd name="connsiteX102" fmla="*/ 3074795 w 4955961"/>
              <a:gd name="connsiteY102" fmla="*/ 803868 h 2692959"/>
              <a:gd name="connsiteX103" fmla="*/ 3014505 w 4955961"/>
              <a:gd name="connsiteY103" fmla="*/ 844062 h 2692959"/>
              <a:gd name="connsiteX104" fmla="*/ 3009481 w 4955961"/>
              <a:gd name="connsiteY104" fmla="*/ 899328 h 2692959"/>
              <a:gd name="connsiteX105" fmla="*/ 2964263 w 4955961"/>
              <a:gd name="connsiteY105" fmla="*/ 954594 h 2692959"/>
              <a:gd name="connsiteX106" fmla="*/ 2919046 w 4955961"/>
              <a:gd name="connsiteY106" fmla="*/ 999811 h 2692959"/>
              <a:gd name="connsiteX107" fmla="*/ 2843683 w 4955961"/>
              <a:gd name="connsiteY107" fmla="*/ 1045029 h 2692959"/>
              <a:gd name="connsiteX108" fmla="*/ 2748224 w 4955961"/>
              <a:gd name="connsiteY108" fmla="*/ 1085222 h 2692959"/>
              <a:gd name="connsiteX109" fmla="*/ 2662813 w 4955961"/>
              <a:gd name="connsiteY109" fmla="*/ 1135464 h 2692959"/>
              <a:gd name="connsiteX110" fmla="*/ 2622619 w 4955961"/>
              <a:gd name="connsiteY110" fmla="*/ 1125416 h 2692959"/>
              <a:gd name="connsiteX111" fmla="*/ 2542233 w 4955961"/>
              <a:gd name="connsiteY111" fmla="*/ 1155561 h 2692959"/>
              <a:gd name="connsiteX112" fmla="*/ 2466870 w 4955961"/>
              <a:gd name="connsiteY112" fmla="*/ 1195754 h 2692959"/>
              <a:gd name="connsiteX113" fmla="*/ 2376435 w 4955961"/>
              <a:gd name="connsiteY113" fmla="*/ 1160585 h 2692959"/>
              <a:gd name="connsiteX114" fmla="*/ 2306096 w 4955961"/>
              <a:gd name="connsiteY114" fmla="*/ 1150537 h 2692959"/>
              <a:gd name="connsiteX115" fmla="*/ 2210637 w 4955961"/>
              <a:gd name="connsiteY115" fmla="*/ 1175657 h 2692959"/>
              <a:gd name="connsiteX116" fmla="*/ 2130250 w 4955961"/>
              <a:gd name="connsiteY116" fmla="*/ 1210827 h 2692959"/>
              <a:gd name="connsiteX117" fmla="*/ 2095081 w 4955961"/>
              <a:gd name="connsiteY117" fmla="*/ 1251020 h 2692959"/>
              <a:gd name="connsiteX118" fmla="*/ 2004646 w 4955961"/>
              <a:gd name="connsiteY118" fmla="*/ 1245996 h 2692959"/>
              <a:gd name="connsiteX119" fmla="*/ 1909187 w 4955961"/>
              <a:gd name="connsiteY119" fmla="*/ 1230923 h 2692959"/>
              <a:gd name="connsiteX120" fmla="*/ 1858945 w 4955961"/>
              <a:gd name="connsiteY120" fmla="*/ 1276141 h 2692959"/>
              <a:gd name="connsiteX121" fmla="*/ 1798655 w 4955961"/>
              <a:gd name="connsiteY121" fmla="*/ 1296238 h 2692959"/>
              <a:gd name="connsiteX122" fmla="*/ 1718268 w 4955961"/>
              <a:gd name="connsiteY122" fmla="*/ 1261068 h 2692959"/>
              <a:gd name="connsiteX123" fmla="*/ 1683099 w 4955961"/>
              <a:gd name="connsiteY123" fmla="*/ 1245996 h 2692959"/>
              <a:gd name="connsiteX124" fmla="*/ 1592663 w 4955961"/>
              <a:gd name="connsiteY124" fmla="*/ 1281165 h 2692959"/>
              <a:gd name="connsiteX125" fmla="*/ 1557494 w 4955961"/>
              <a:gd name="connsiteY125" fmla="*/ 1336431 h 2692959"/>
              <a:gd name="connsiteX126" fmla="*/ 1441938 w 4955961"/>
              <a:gd name="connsiteY126" fmla="*/ 1351504 h 2692959"/>
              <a:gd name="connsiteX127" fmla="*/ 1341455 w 4955961"/>
              <a:gd name="connsiteY127" fmla="*/ 1331407 h 2692959"/>
              <a:gd name="connsiteX128" fmla="*/ 1251019 w 4955961"/>
              <a:gd name="connsiteY128" fmla="*/ 1346479 h 2692959"/>
              <a:gd name="connsiteX129" fmla="*/ 1326382 w 4955961"/>
              <a:gd name="connsiteY129" fmla="*/ 1482132 h 2692959"/>
              <a:gd name="connsiteX130" fmla="*/ 1261068 w 4955961"/>
              <a:gd name="connsiteY130" fmla="*/ 1577592 h 2692959"/>
              <a:gd name="connsiteX131" fmla="*/ 1175657 w 4955961"/>
              <a:gd name="connsiteY131" fmla="*/ 1617785 h 2692959"/>
              <a:gd name="connsiteX132" fmla="*/ 1115367 w 4955961"/>
              <a:gd name="connsiteY132" fmla="*/ 1622809 h 2692959"/>
              <a:gd name="connsiteX133" fmla="*/ 1055077 w 4955961"/>
              <a:gd name="connsiteY133" fmla="*/ 1657978 h 2692959"/>
              <a:gd name="connsiteX134" fmla="*/ 994787 w 4955961"/>
              <a:gd name="connsiteY134" fmla="*/ 1683099 h 2692959"/>
              <a:gd name="connsiteX135" fmla="*/ 969666 w 4955961"/>
              <a:gd name="connsiteY135" fmla="*/ 1773534 h 2692959"/>
              <a:gd name="connsiteX136" fmla="*/ 929472 w 4955961"/>
              <a:gd name="connsiteY136" fmla="*/ 1808704 h 2692959"/>
              <a:gd name="connsiteX137" fmla="*/ 929472 w 4955961"/>
              <a:gd name="connsiteY137" fmla="*/ 1868994 h 2692959"/>
              <a:gd name="connsiteX138" fmla="*/ 844061 w 4955961"/>
              <a:gd name="connsiteY138" fmla="*/ 1904163 h 2692959"/>
              <a:gd name="connsiteX139" fmla="*/ 778747 w 4955961"/>
              <a:gd name="connsiteY139" fmla="*/ 1899139 h 2692959"/>
              <a:gd name="connsiteX140" fmla="*/ 738554 w 4955961"/>
              <a:gd name="connsiteY140" fmla="*/ 1924260 h 2692959"/>
              <a:gd name="connsiteX141" fmla="*/ 678263 w 4955961"/>
              <a:gd name="connsiteY141" fmla="*/ 1939332 h 2692959"/>
              <a:gd name="connsiteX142" fmla="*/ 638070 w 4955961"/>
              <a:gd name="connsiteY142" fmla="*/ 1939332 h 2692959"/>
              <a:gd name="connsiteX143" fmla="*/ 587828 w 4955961"/>
              <a:gd name="connsiteY143" fmla="*/ 1984550 h 2692959"/>
              <a:gd name="connsiteX144" fmla="*/ 542611 w 4955961"/>
              <a:gd name="connsiteY144" fmla="*/ 2004646 h 2692959"/>
              <a:gd name="connsiteX145" fmla="*/ 487345 w 4955961"/>
              <a:gd name="connsiteY145" fmla="*/ 2004646 h 2692959"/>
              <a:gd name="connsiteX146" fmla="*/ 477296 w 4955961"/>
              <a:gd name="connsiteY146" fmla="*/ 2069961 h 2692959"/>
              <a:gd name="connsiteX147" fmla="*/ 477296 w 4955961"/>
              <a:gd name="connsiteY147" fmla="*/ 2190541 h 2692959"/>
              <a:gd name="connsiteX148" fmla="*/ 487345 w 4955961"/>
              <a:gd name="connsiteY148" fmla="*/ 2306097 h 2692959"/>
              <a:gd name="connsiteX149" fmla="*/ 502417 w 4955961"/>
              <a:gd name="connsiteY149" fmla="*/ 2371411 h 2692959"/>
              <a:gd name="connsiteX150" fmla="*/ 487345 w 4955961"/>
              <a:gd name="connsiteY150" fmla="*/ 2451798 h 2692959"/>
              <a:gd name="connsiteX151" fmla="*/ 487345 w 4955961"/>
              <a:gd name="connsiteY151" fmla="*/ 2567354 h 2692959"/>
              <a:gd name="connsiteX152" fmla="*/ 472272 w 4955961"/>
              <a:gd name="connsiteY152" fmla="*/ 2692959 h 2692959"/>
              <a:gd name="connsiteX153" fmla="*/ 396910 w 4955961"/>
              <a:gd name="connsiteY153" fmla="*/ 2677886 h 2692959"/>
              <a:gd name="connsiteX154" fmla="*/ 381837 w 4955961"/>
              <a:gd name="connsiteY154" fmla="*/ 2471895 h 2692959"/>
              <a:gd name="connsiteX155" fmla="*/ 427055 w 4955961"/>
              <a:gd name="connsiteY155" fmla="*/ 2296049 h 2692959"/>
              <a:gd name="connsiteX156" fmla="*/ 411982 w 4955961"/>
              <a:gd name="connsiteY156" fmla="*/ 2085033 h 2692959"/>
              <a:gd name="connsiteX157" fmla="*/ 417006 w 4955961"/>
              <a:gd name="connsiteY157" fmla="*/ 1989574 h 2692959"/>
              <a:gd name="connsiteX158" fmla="*/ 432079 w 4955961"/>
              <a:gd name="connsiteY158" fmla="*/ 1909187 h 2692959"/>
              <a:gd name="connsiteX159" fmla="*/ 532562 w 4955961"/>
              <a:gd name="connsiteY159" fmla="*/ 1868994 h 2692959"/>
              <a:gd name="connsiteX160" fmla="*/ 653143 w 4955961"/>
              <a:gd name="connsiteY160" fmla="*/ 1858945 h 2692959"/>
              <a:gd name="connsiteX161" fmla="*/ 708408 w 4955961"/>
              <a:gd name="connsiteY161" fmla="*/ 1768510 h 2692959"/>
              <a:gd name="connsiteX162" fmla="*/ 733529 w 4955961"/>
              <a:gd name="connsiteY162" fmla="*/ 1703196 h 2692959"/>
              <a:gd name="connsiteX163" fmla="*/ 859134 w 4955961"/>
              <a:gd name="connsiteY163" fmla="*/ 1668027 h 2692959"/>
              <a:gd name="connsiteX164" fmla="*/ 828989 w 4955961"/>
              <a:gd name="connsiteY164" fmla="*/ 1572567 h 2692959"/>
              <a:gd name="connsiteX165" fmla="*/ 698360 w 4955961"/>
              <a:gd name="connsiteY165" fmla="*/ 1487156 h 2692959"/>
              <a:gd name="connsiteX166" fmla="*/ 673239 w 4955961"/>
              <a:gd name="connsiteY166" fmla="*/ 1346479 h 2692959"/>
              <a:gd name="connsiteX167" fmla="*/ 612949 w 4955961"/>
              <a:gd name="connsiteY167" fmla="*/ 1281165 h 2692959"/>
              <a:gd name="connsiteX168" fmla="*/ 557683 w 4955961"/>
              <a:gd name="connsiteY168" fmla="*/ 1125416 h 2692959"/>
              <a:gd name="connsiteX169" fmla="*/ 562707 w 4955961"/>
              <a:gd name="connsiteY169" fmla="*/ 1045029 h 2692959"/>
              <a:gd name="connsiteX170" fmla="*/ 547635 w 4955961"/>
              <a:gd name="connsiteY170" fmla="*/ 969666 h 2692959"/>
              <a:gd name="connsiteX171" fmla="*/ 542611 w 4955961"/>
              <a:gd name="connsiteY171" fmla="*/ 808893 h 2692959"/>
              <a:gd name="connsiteX172" fmla="*/ 547635 w 4955961"/>
              <a:gd name="connsiteY172" fmla="*/ 643095 h 2692959"/>
              <a:gd name="connsiteX173" fmla="*/ 572756 w 4955961"/>
              <a:gd name="connsiteY173" fmla="*/ 537587 h 2692959"/>
              <a:gd name="connsiteX174" fmla="*/ 582804 w 4955961"/>
              <a:gd name="connsiteY174" fmla="*/ 462224 h 2692959"/>
              <a:gd name="connsiteX175" fmla="*/ 537587 w 4955961"/>
              <a:gd name="connsiteY175" fmla="*/ 427055 h 2692959"/>
              <a:gd name="connsiteX176" fmla="*/ 401934 w 4955961"/>
              <a:gd name="connsiteY176" fmla="*/ 417007 h 2692959"/>
              <a:gd name="connsiteX177" fmla="*/ 286378 w 4955961"/>
              <a:gd name="connsiteY177" fmla="*/ 411983 h 2692959"/>
              <a:gd name="connsiteX178" fmla="*/ 251208 w 4955961"/>
              <a:gd name="connsiteY178" fmla="*/ 386862 h 2692959"/>
              <a:gd name="connsiteX179" fmla="*/ 145701 w 4955961"/>
              <a:gd name="connsiteY179" fmla="*/ 391886 h 2692959"/>
              <a:gd name="connsiteX180" fmla="*/ 65314 w 4955961"/>
              <a:gd name="connsiteY180" fmla="*/ 396910 h 2692959"/>
              <a:gd name="connsiteX181" fmla="*/ 0 w 4955961"/>
              <a:gd name="connsiteY181" fmla="*/ 366765 h 2692959"/>
              <a:gd name="connsiteX0" fmla="*/ 0 w 4955961"/>
              <a:gd name="connsiteY0" fmla="*/ 326571 h 2652765"/>
              <a:gd name="connsiteX1" fmla="*/ 65314 w 4955961"/>
              <a:gd name="connsiteY1" fmla="*/ 231112 h 2652765"/>
              <a:gd name="connsiteX2" fmla="*/ 140677 w 4955961"/>
              <a:gd name="connsiteY2" fmla="*/ 246184 h 2652765"/>
              <a:gd name="connsiteX3" fmla="*/ 236136 w 4955961"/>
              <a:gd name="connsiteY3" fmla="*/ 261257 h 2652765"/>
              <a:gd name="connsiteX4" fmla="*/ 336619 w 4955961"/>
              <a:gd name="connsiteY4" fmla="*/ 271305 h 2652765"/>
              <a:gd name="connsiteX5" fmla="*/ 386861 w 4955961"/>
              <a:gd name="connsiteY5" fmla="*/ 286378 h 2652765"/>
              <a:gd name="connsiteX6" fmla="*/ 467248 w 4955961"/>
              <a:gd name="connsiteY6" fmla="*/ 281354 h 2652765"/>
              <a:gd name="connsiteX7" fmla="*/ 592852 w 4955961"/>
              <a:gd name="connsiteY7" fmla="*/ 336619 h 2652765"/>
              <a:gd name="connsiteX8" fmla="*/ 648118 w 4955961"/>
              <a:gd name="connsiteY8" fmla="*/ 371789 h 2652765"/>
              <a:gd name="connsiteX9" fmla="*/ 633046 w 4955961"/>
              <a:gd name="connsiteY9" fmla="*/ 462224 h 2652765"/>
              <a:gd name="connsiteX10" fmla="*/ 607925 w 4955961"/>
              <a:gd name="connsiteY10" fmla="*/ 547635 h 2652765"/>
              <a:gd name="connsiteX11" fmla="*/ 602901 w 4955961"/>
              <a:gd name="connsiteY11" fmla="*/ 648118 h 2652765"/>
              <a:gd name="connsiteX12" fmla="*/ 592852 w 4955961"/>
              <a:gd name="connsiteY12" fmla="*/ 723481 h 2652765"/>
              <a:gd name="connsiteX13" fmla="*/ 607925 w 4955961"/>
              <a:gd name="connsiteY13" fmla="*/ 844061 h 2652765"/>
              <a:gd name="connsiteX14" fmla="*/ 653143 w 4955961"/>
              <a:gd name="connsiteY14" fmla="*/ 944545 h 2652765"/>
              <a:gd name="connsiteX15" fmla="*/ 703384 w 4955961"/>
              <a:gd name="connsiteY15" fmla="*/ 1004835 h 2652765"/>
              <a:gd name="connsiteX16" fmla="*/ 703384 w 4955961"/>
              <a:gd name="connsiteY16" fmla="*/ 1095270 h 2652765"/>
              <a:gd name="connsiteX17" fmla="*/ 708408 w 4955961"/>
              <a:gd name="connsiteY17" fmla="*/ 1190729 h 2652765"/>
              <a:gd name="connsiteX18" fmla="*/ 753626 w 4955961"/>
              <a:gd name="connsiteY18" fmla="*/ 1296237 h 2652765"/>
              <a:gd name="connsiteX19" fmla="*/ 803868 w 4955961"/>
              <a:gd name="connsiteY19" fmla="*/ 1376624 h 2652765"/>
              <a:gd name="connsiteX20" fmla="*/ 884255 w 4955961"/>
              <a:gd name="connsiteY20" fmla="*/ 1406769 h 2652765"/>
              <a:gd name="connsiteX21" fmla="*/ 894303 w 4955961"/>
              <a:gd name="connsiteY21" fmla="*/ 1311310 h 2652765"/>
              <a:gd name="connsiteX22" fmla="*/ 864158 w 4955961"/>
              <a:gd name="connsiteY22" fmla="*/ 1261068 h 2652765"/>
              <a:gd name="connsiteX23" fmla="*/ 834013 w 4955961"/>
              <a:gd name="connsiteY23" fmla="*/ 1155560 h 2652765"/>
              <a:gd name="connsiteX24" fmla="*/ 889279 w 4955961"/>
              <a:gd name="connsiteY24" fmla="*/ 1105318 h 2652765"/>
              <a:gd name="connsiteX25" fmla="*/ 974690 w 4955961"/>
              <a:gd name="connsiteY25" fmla="*/ 1180681 h 2652765"/>
              <a:gd name="connsiteX26" fmla="*/ 1040004 w 4955961"/>
              <a:gd name="connsiteY26" fmla="*/ 1200778 h 2652765"/>
              <a:gd name="connsiteX27" fmla="*/ 1105318 w 4955961"/>
              <a:gd name="connsiteY27" fmla="*/ 1230923 h 2652765"/>
              <a:gd name="connsiteX28" fmla="*/ 1251019 w 4955961"/>
              <a:gd name="connsiteY28" fmla="*/ 1235947 h 2652765"/>
              <a:gd name="connsiteX29" fmla="*/ 1361551 w 4955961"/>
              <a:gd name="connsiteY29" fmla="*/ 1205802 h 2652765"/>
              <a:gd name="connsiteX30" fmla="*/ 1416817 w 4955961"/>
              <a:gd name="connsiteY30" fmla="*/ 1245995 h 2652765"/>
              <a:gd name="connsiteX31" fmla="*/ 1522325 w 4955961"/>
              <a:gd name="connsiteY31" fmla="*/ 1230923 h 2652765"/>
              <a:gd name="connsiteX32" fmla="*/ 1522325 w 4955961"/>
              <a:gd name="connsiteY32" fmla="*/ 1120391 h 2652765"/>
              <a:gd name="connsiteX33" fmla="*/ 1592663 w 4955961"/>
              <a:gd name="connsiteY33" fmla="*/ 1105318 h 2652765"/>
              <a:gd name="connsiteX34" fmla="*/ 1718268 w 4955961"/>
              <a:gd name="connsiteY34" fmla="*/ 1085222 h 2652765"/>
              <a:gd name="connsiteX35" fmla="*/ 1768510 w 4955961"/>
              <a:gd name="connsiteY35" fmla="*/ 1130439 h 2652765"/>
              <a:gd name="connsiteX36" fmla="*/ 1818751 w 4955961"/>
              <a:gd name="connsiteY36" fmla="*/ 1170633 h 2652765"/>
              <a:gd name="connsiteX37" fmla="*/ 1874017 w 4955961"/>
              <a:gd name="connsiteY37" fmla="*/ 1130439 h 2652765"/>
              <a:gd name="connsiteX38" fmla="*/ 1974501 w 4955961"/>
              <a:gd name="connsiteY38" fmla="*/ 1055077 h 2652765"/>
              <a:gd name="connsiteX39" fmla="*/ 2044839 w 4955961"/>
              <a:gd name="connsiteY39" fmla="*/ 1110343 h 2652765"/>
              <a:gd name="connsiteX40" fmla="*/ 2235758 w 4955961"/>
              <a:gd name="connsiteY40" fmla="*/ 1050052 h 2652765"/>
              <a:gd name="connsiteX41" fmla="*/ 2321169 w 4955961"/>
              <a:gd name="connsiteY41" fmla="*/ 999811 h 2652765"/>
              <a:gd name="connsiteX42" fmla="*/ 2421652 w 4955961"/>
              <a:gd name="connsiteY42" fmla="*/ 1014883 h 2652765"/>
              <a:gd name="connsiteX43" fmla="*/ 2517112 w 4955961"/>
              <a:gd name="connsiteY43" fmla="*/ 1070149 h 2652765"/>
              <a:gd name="connsiteX44" fmla="*/ 2572378 w 4955961"/>
              <a:gd name="connsiteY44" fmla="*/ 984738 h 2652765"/>
              <a:gd name="connsiteX45" fmla="*/ 2672861 w 4955961"/>
              <a:gd name="connsiteY45" fmla="*/ 949569 h 2652765"/>
              <a:gd name="connsiteX46" fmla="*/ 2753248 w 4955961"/>
              <a:gd name="connsiteY46" fmla="*/ 989762 h 2652765"/>
              <a:gd name="connsiteX47" fmla="*/ 2888901 w 4955961"/>
              <a:gd name="connsiteY47" fmla="*/ 884255 h 2652765"/>
              <a:gd name="connsiteX48" fmla="*/ 2959239 w 4955961"/>
              <a:gd name="connsiteY48" fmla="*/ 844061 h 2652765"/>
              <a:gd name="connsiteX49" fmla="*/ 2954215 w 4955961"/>
              <a:gd name="connsiteY49" fmla="*/ 763674 h 2652765"/>
              <a:gd name="connsiteX50" fmla="*/ 3009481 w 4955961"/>
              <a:gd name="connsiteY50" fmla="*/ 673239 h 2652765"/>
              <a:gd name="connsiteX51" fmla="*/ 3089868 w 4955961"/>
              <a:gd name="connsiteY51" fmla="*/ 648118 h 2652765"/>
              <a:gd name="connsiteX52" fmla="*/ 3280787 w 4955961"/>
              <a:gd name="connsiteY52" fmla="*/ 587828 h 2652765"/>
              <a:gd name="connsiteX53" fmla="*/ 3406391 w 4955961"/>
              <a:gd name="connsiteY53" fmla="*/ 547635 h 2652765"/>
              <a:gd name="connsiteX54" fmla="*/ 3411415 w 4955961"/>
              <a:gd name="connsiteY54" fmla="*/ 547635 h 2652765"/>
              <a:gd name="connsiteX55" fmla="*/ 3431512 w 4955961"/>
              <a:gd name="connsiteY55" fmla="*/ 497393 h 2652765"/>
              <a:gd name="connsiteX56" fmla="*/ 3471705 w 4955961"/>
              <a:gd name="connsiteY56" fmla="*/ 472272 h 2652765"/>
              <a:gd name="connsiteX57" fmla="*/ 3577213 w 4955961"/>
              <a:gd name="connsiteY57" fmla="*/ 497393 h 2652765"/>
              <a:gd name="connsiteX58" fmla="*/ 3617406 w 4955961"/>
              <a:gd name="connsiteY58" fmla="*/ 432079 h 2652765"/>
              <a:gd name="connsiteX59" fmla="*/ 3582237 w 4955961"/>
              <a:gd name="connsiteY59" fmla="*/ 331595 h 2652765"/>
              <a:gd name="connsiteX60" fmla="*/ 3632479 w 4955961"/>
              <a:gd name="connsiteY60" fmla="*/ 256233 h 2652765"/>
              <a:gd name="connsiteX61" fmla="*/ 3682721 w 4955961"/>
              <a:gd name="connsiteY61" fmla="*/ 241160 h 2652765"/>
              <a:gd name="connsiteX62" fmla="*/ 3768132 w 4955961"/>
              <a:gd name="connsiteY62" fmla="*/ 231112 h 2652765"/>
              <a:gd name="connsiteX63" fmla="*/ 3853543 w 4955961"/>
              <a:gd name="connsiteY63" fmla="*/ 200967 h 2652765"/>
              <a:gd name="connsiteX64" fmla="*/ 3858567 w 4955961"/>
              <a:gd name="connsiteY64" fmla="*/ 30145 h 2652765"/>
              <a:gd name="connsiteX65" fmla="*/ 3999244 w 4955961"/>
              <a:gd name="connsiteY65" fmla="*/ 0 h 2652765"/>
              <a:gd name="connsiteX66" fmla="*/ 4098939 w 4955961"/>
              <a:gd name="connsiteY66" fmla="*/ 156583 h 2652765"/>
              <a:gd name="connsiteX67" fmla="*/ 4136817 w 4955961"/>
              <a:gd name="connsiteY67" fmla="*/ 217207 h 2652765"/>
              <a:gd name="connsiteX68" fmla="*/ 4233040 w 4955961"/>
              <a:gd name="connsiteY68" fmla="*/ 276490 h 2652765"/>
              <a:gd name="connsiteX69" fmla="*/ 4265131 w 4955961"/>
              <a:gd name="connsiteY69" fmla="*/ 294072 h 2652765"/>
              <a:gd name="connsiteX70" fmla="*/ 4328894 w 4955961"/>
              <a:gd name="connsiteY70" fmla="*/ 291057 h 2652765"/>
              <a:gd name="connsiteX71" fmla="*/ 4433985 w 4955961"/>
              <a:gd name="connsiteY71" fmla="*/ 235960 h 2652765"/>
              <a:gd name="connsiteX72" fmla="*/ 4534321 w 4955961"/>
              <a:gd name="connsiteY72" fmla="*/ 272152 h 2652765"/>
              <a:gd name="connsiteX73" fmla="*/ 4649976 w 4955961"/>
              <a:gd name="connsiteY73" fmla="*/ 226413 h 2652765"/>
              <a:gd name="connsiteX74" fmla="*/ 4746593 w 4955961"/>
              <a:gd name="connsiteY74" fmla="*/ 188565 h 2652765"/>
              <a:gd name="connsiteX75" fmla="*/ 4927392 w 4955961"/>
              <a:gd name="connsiteY75" fmla="*/ 255556 h 2652765"/>
              <a:gd name="connsiteX76" fmla="*/ 4955961 w 4955961"/>
              <a:gd name="connsiteY76" fmla="*/ 340798 h 2652765"/>
              <a:gd name="connsiteX77" fmla="*/ 4872101 w 4955961"/>
              <a:gd name="connsiteY77" fmla="*/ 365919 h 2652765"/>
              <a:gd name="connsiteX78" fmla="*/ 4816071 w 4955961"/>
              <a:gd name="connsiteY78" fmla="*/ 424701 h 2652765"/>
              <a:gd name="connsiteX79" fmla="*/ 4759648 w 4955961"/>
              <a:gd name="connsiteY79" fmla="*/ 440612 h 2652765"/>
              <a:gd name="connsiteX80" fmla="*/ 4711352 w 4955961"/>
              <a:gd name="connsiteY80" fmla="*/ 568895 h 2652765"/>
              <a:gd name="connsiteX81" fmla="*/ 4620153 w 4955961"/>
              <a:gd name="connsiteY81" fmla="*/ 687129 h 2652765"/>
              <a:gd name="connsiteX82" fmla="*/ 4538238 w 4955961"/>
              <a:gd name="connsiteY82" fmla="*/ 745912 h 2652765"/>
              <a:gd name="connsiteX83" fmla="*/ 4298702 w 4955961"/>
              <a:gd name="connsiteY83" fmla="*/ 601553 h 2652765"/>
              <a:gd name="connsiteX84" fmla="*/ 4205581 w 4955961"/>
              <a:gd name="connsiteY84" fmla="*/ 541600 h 2652765"/>
              <a:gd name="connsiteX85" fmla="*/ 4077685 w 4955961"/>
              <a:gd name="connsiteY85" fmla="*/ 474445 h 2652765"/>
              <a:gd name="connsiteX86" fmla="*/ 3984171 w 4955961"/>
              <a:gd name="connsiteY86" fmla="*/ 296426 h 2652765"/>
              <a:gd name="connsiteX87" fmla="*/ 3883688 w 4955961"/>
              <a:gd name="connsiteY87" fmla="*/ 271305 h 2652765"/>
              <a:gd name="connsiteX88" fmla="*/ 3813349 w 4955961"/>
              <a:gd name="connsiteY88" fmla="*/ 271305 h 2652765"/>
              <a:gd name="connsiteX89" fmla="*/ 3707841 w 4955961"/>
              <a:gd name="connsiteY89" fmla="*/ 286378 h 2652765"/>
              <a:gd name="connsiteX90" fmla="*/ 3687745 w 4955961"/>
              <a:gd name="connsiteY90" fmla="*/ 321547 h 2652765"/>
              <a:gd name="connsiteX91" fmla="*/ 3682721 w 4955961"/>
              <a:gd name="connsiteY91" fmla="*/ 376813 h 2652765"/>
              <a:gd name="connsiteX92" fmla="*/ 3662624 w 4955961"/>
              <a:gd name="connsiteY92" fmla="*/ 442127 h 2652765"/>
              <a:gd name="connsiteX93" fmla="*/ 3647551 w 4955961"/>
              <a:gd name="connsiteY93" fmla="*/ 507441 h 2652765"/>
              <a:gd name="connsiteX94" fmla="*/ 3627455 w 4955961"/>
              <a:gd name="connsiteY94" fmla="*/ 527538 h 2652765"/>
              <a:gd name="connsiteX95" fmla="*/ 3506874 w 4955961"/>
              <a:gd name="connsiteY95" fmla="*/ 562707 h 2652765"/>
              <a:gd name="connsiteX96" fmla="*/ 3476729 w 4955961"/>
              <a:gd name="connsiteY96" fmla="*/ 577780 h 2652765"/>
              <a:gd name="connsiteX97" fmla="*/ 3411415 w 4955961"/>
              <a:gd name="connsiteY97" fmla="*/ 587828 h 2652765"/>
              <a:gd name="connsiteX98" fmla="*/ 3341077 w 4955961"/>
              <a:gd name="connsiteY98" fmla="*/ 633046 h 2652765"/>
              <a:gd name="connsiteX99" fmla="*/ 3240593 w 4955961"/>
              <a:gd name="connsiteY99" fmla="*/ 658167 h 2652765"/>
              <a:gd name="connsiteX100" fmla="*/ 3155182 w 4955961"/>
              <a:gd name="connsiteY100" fmla="*/ 668215 h 2652765"/>
              <a:gd name="connsiteX101" fmla="*/ 3079819 w 4955961"/>
              <a:gd name="connsiteY101" fmla="*/ 708409 h 2652765"/>
              <a:gd name="connsiteX102" fmla="*/ 3074795 w 4955961"/>
              <a:gd name="connsiteY102" fmla="*/ 763674 h 2652765"/>
              <a:gd name="connsiteX103" fmla="*/ 3014505 w 4955961"/>
              <a:gd name="connsiteY103" fmla="*/ 803868 h 2652765"/>
              <a:gd name="connsiteX104" fmla="*/ 3009481 w 4955961"/>
              <a:gd name="connsiteY104" fmla="*/ 859134 h 2652765"/>
              <a:gd name="connsiteX105" fmla="*/ 2964263 w 4955961"/>
              <a:gd name="connsiteY105" fmla="*/ 914400 h 2652765"/>
              <a:gd name="connsiteX106" fmla="*/ 2919046 w 4955961"/>
              <a:gd name="connsiteY106" fmla="*/ 959617 h 2652765"/>
              <a:gd name="connsiteX107" fmla="*/ 2843683 w 4955961"/>
              <a:gd name="connsiteY107" fmla="*/ 1004835 h 2652765"/>
              <a:gd name="connsiteX108" fmla="*/ 2748224 w 4955961"/>
              <a:gd name="connsiteY108" fmla="*/ 1045028 h 2652765"/>
              <a:gd name="connsiteX109" fmla="*/ 2662813 w 4955961"/>
              <a:gd name="connsiteY109" fmla="*/ 1095270 h 2652765"/>
              <a:gd name="connsiteX110" fmla="*/ 2622619 w 4955961"/>
              <a:gd name="connsiteY110" fmla="*/ 1085222 h 2652765"/>
              <a:gd name="connsiteX111" fmla="*/ 2542233 w 4955961"/>
              <a:gd name="connsiteY111" fmla="*/ 1115367 h 2652765"/>
              <a:gd name="connsiteX112" fmla="*/ 2466870 w 4955961"/>
              <a:gd name="connsiteY112" fmla="*/ 1155560 h 2652765"/>
              <a:gd name="connsiteX113" fmla="*/ 2376435 w 4955961"/>
              <a:gd name="connsiteY113" fmla="*/ 1120391 h 2652765"/>
              <a:gd name="connsiteX114" fmla="*/ 2306096 w 4955961"/>
              <a:gd name="connsiteY114" fmla="*/ 1110343 h 2652765"/>
              <a:gd name="connsiteX115" fmla="*/ 2210637 w 4955961"/>
              <a:gd name="connsiteY115" fmla="*/ 1135463 h 2652765"/>
              <a:gd name="connsiteX116" fmla="*/ 2130250 w 4955961"/>
              <a:gd name="connsiteY116" fmla="*/ 1170633 h 2652765"/>
              <a:gd name="connsiteX117" fmla="*/ 2095081 w 4955961"/>
              <a:gd name="connsiteY117" fmla="*/ 1210826 h 2652765"/>
              <a:gd name="connsiteX118" fmla="*/ 2004646 w 4955961"/>
              <a:gd name="connsiteY118" fmla="*/ 1205802 h 2652765"/>
              <a:gd name="connsiteX119" fmla="*/ 1909187 w 4955961"/>
              <a:gd name="connsiteY119" fmla="*/ 1190729 h 2652765"/>
              <a:gd name="connsiteX120" fmla="*/ 1858945 w 4955961"/>
              <a:gd name="connsiteY120" fmla="*/ 1235947 h 2652765"/>
              <a:gd name="connsiteX121" fmla="*/ 1798655 w 4955961"/>
              <a:gd name="connsiteY121" fmla="*/ 1256044 h 2652765"/>
              <a:gd name="connsiteX122" fmla="*/ 1718268 w 4955961"/>
              <a:gd name="connsiteY122" fmla="*/ 1220874 h 2652765"/>
              <a:gd name="connsiteX123" fmla="*/ 1683099 w 4955961"/>
              <a:gd name="connsiteY123" fmla="*/ 1205802 h 2652765"/>
              <a:gd name="connsiteX124" fmla="*/ 1592663 w 4955961"/>
              <a:gd name="connsiteY124" fmla="*/ 1240971 h 2652765"/>
              <a:gd name="connsiteX125" fmla="*/ 1557494 w 4955961"/>
              <a:gd name="connsiteY125" fmla="*/ 1296237 h 2652765"/>
              <a:gd name="connsiteX126" fmla="*/ 1441938 w 4955961"/>
              <a:gd name="connsiteY126" fmla="*/ 1311310 h 2652765"/>
              <a:gd name="connsiteX127" fmla="*/ 1341455 w 4955961"/>
              <a:gd name="connsiteY127" fmla="*/ 1291213 h 2652765"/>
              <a:gd name="connsiteX128" fmla="*/ 1251019 w 4955961"/>
              <a:gd name="connsiteY128" fmla="*/ 1306285 h 2652765"/>
              <a:gd name="connsiteX129" fmla="*/ 1326382 w 4955961"/>
              <a:gd name="connsiteY129" fmla="*/ 1441938 h 2652765"/>
              <a:gd name="connsiteX130" fmla="*/ 1261068 w 4955961"/>
              <a:gd name="connsiteY130" fmla="*/ 1537398 h 2652765"/>
              <a:gd name="connsiteX131" fmla="*/ 1175657 w 4955961"/>
              <a:gd name="connsiteY131" fmla="*/ 1577591 h 2652765"/>
              <a:gd name="connsiteX132" fmla="*/ 1115367 w 4955961"/>
              <a:gd name="connsiteY132" fmla="*/ 1582615 h 2652765"/>
              <a:gd name="connsiteX133" fmla="*/ 1055077 w 4955961"/>
              <a:gd name="connsiteY133" fmla="*/ 1617784 h 2652765"/>
              <a:gd name="connsiteX134" fmla="*/ 994787 w 4955961"/>
              <a:gd name="connsiteY134" fmla="*/ 1642905 h 2652765"/>
              <a:gd name="connsiteX135" fmla="*/ 969666 w 4955961"/>
              <a:gd name="connsiteY135" fmla="*/ 1733340 h 2652765"/>
              <a:gd name="connsiteX136" fmla="*/ 929472 w 4955961"/>
              <a:gd name="connsiteY136" fmla="*/ 1768510 h 2652765"/>
              <a:gd name="connsiteX137" fmla="*/ 929472 w 4955961"/>
              <a:gd name="connsiteY137" fmla="*/ 1828800 h 2652765"/>
              <a:gd name="connsiteX138" fmla="*/ 844061 w 4955961"/>
              <a:gd name="connsiteY138" fmla="*/ 1863969 h 2652765"/>
              <a:gd name="connsiteX139" fmla="*/ 778747 w 4955961"/>
              <a:gd name="connsiteY139" fmla="*/ 1858945 h 2652765"/>
              <a:gd name="connsiteX140" fmla="*/ 738554 w 4955961"/>
              <a:gd name="connsiteY140" fmla="*/ 1884066 h 2652765"/>
              <a:gd name="connsiteX141" fmla="*/ 678263 w 4955961"/>
              <a:gd name="connsiteY141" fmla="*/ 1899138 h 2652765"/>
              <a:gd name="connsiteX142" fmla="*/ 638070 w 4955961"/>
              <a:gd name="connsiteY142" fmla="*/ 1899138 h 2652765"/>
              <a:gd name="connsiteX143" fmla="*/ 587828 w 4955961"/>
              <a:gd name="connsiteY143" fmla="*/ 1944356 h 2652765"/>
              <a:gd name="connsiteX144" fmla="*/ 542611 w 4955961"/>
              <a:gd name="connsiteY144" fmla="*/ 1964452 h 2652765"/>
              <a:gd name="connsiteX145" fmla="*/ 487345 w 4955961"/>
              <a:gd name="connsiteY145" fmla="*/ 1964452 h 2652765"/>
              <a:gd name="connsiteX146" fmla="*/ 477296 w 4955961"/>
              <a:gd name="connsiteY146" fmla="*/ 2029767 h 2652765"/>
              <a:gd name="connsiteX147" fmla="*/ 477296 w 4955961"/>
              <a:gd name="connsiteY147" fmla="*/ 2150347 h 2652765"/>
              <a:gd name="connsiteX148" fmla="*/ 487345 w 4955961"/>
              <a:gd name="connsiteY148" fmla="*/ 2265903 h 2652765"/>
              <a:gd name="connsiteX149" fmla="*/ 502417 w 4955961"/>
              <a:gd name="connsiteY149" fmla="*/ 2331217 h 2652765"/>
              <a:gd name="connsiteX150" fmla="*/ 487345 w 4955961"/>
              <a:gd name="connsiteY150" fmla="*/ 2411604 h 2652765"/>
              <a:gd name="connsiteX151" fmla="*/ 487345 w 4955961"/>
              <a:gd name="connsiteY151" fmla="*/ 2527160 h 2652765"/>
              <a:gd name="connsiteX152" fmla="*/ 472272 w 4955961"/>
              <a:gd name="connsiteY152" fmla="*/ 2652765 h 2652765"/>
              <a:gd name="connsiteX153" fmla="*/ 396910 w 4955961"/>
              <a:gd name="connsiteY153" fmla="*/ 2637692 h 2652765"/>
              <a:gd name="connsiteX154" fmla="*/ 381837 w 4955961"/>
              <a:gd name="connsiteY154" fmla="*/ 2431701 h 2652765"/>
              <a:gd name="connsiteX155" fmla="*/ 427055 w 4955961"/>
              <a:gd name="connsiteY155" fmla="*/ 2255855 h 2652765"/>
              <a:gd name="connsiteX156" fmla="*/ 411982 w 4955961"/>
              <a:gd name="connsiteY156" fmla="*/ 2044839 h 2652765"/>
              <a:gd name="connsiteX157" fmla="*/ 417006 w 4955961"/>
              <a:gd name="connsiteY157" fmla="*/ 1949380 h 2652765"/>
              <a:gd name="connsiteX158" fmla="*/ 432079 w 4955961"/>
              <a:gd name="connsiteY158" fmla="*/ 1868993 h 2652765"/>
              <a:gd name="connsiteX159" fmla="*/ 532562 w 4955961"/>
              <a:gd name="connsiteY159" fmla="*/ 1828800 h 2652765"/>
              <a:gd name="connsiteX160" fmla="*/ 653143 w 4955961"/>
              <a:gd name="connsiteY160" fmla="*/ 1818751 h 2652765"/>
              <a:gd name="connsiteX161" fmla="*/ 708408 w 4955961"/>
              <a:gd name="connsiteY161" fmla="*/ 1728316 h 2652765"/>
              <a:gd name="connsiteX162" fmla="*/ 733529 w 4955961"/>
              <a:gd name="connsiteY162" fmla="*/ 1663002 h 2652765"/>
              <a:gd name="connsiteX163" fmla="*/ 859134 w 4955961"/>
              <a:gd name="connsiteY163" fmla="*/ 1627833 h 2652765"/>
              <a:gd name="connsiteX164" fmla="*/ 828989 w 4955961"/>
              <a:gd name="connsiteY164" fmla="*/ 1532373 h 2652765"/>
              <a:gd name="connsiteX165" fmla="*/ 698360 w 4955961"/>
              <a:gd name="connsiteY165" fmla="*/ 1446962 h 2652765"/>
              <a:gd name="connsiteX166" fmla="*/ 673239 w 4955961"/>
              <a:gd name="connsiteY166" fmla="*/ 1306285 h 2652765"/>
              <a:gd name="connsiteX167" fmla="*/ 612949 w 4955961"/>
              <a:gd name="connsiteY167" fmla="*/ 1240971 h 2652765"/>
              <a:gd name="connsiteX168" fmla="*/ 557683 w 4955961"/>
              <a:gd name="connsiteY168" fmla="*/ 1085222 h 2652765"/>
              <a:gd name="connsiteX169" fmla="*/ 562707 w 4955961"/>
              <a:gd name="connsiteY169" fmla="*/ 1004835 h 2652765"/>
              <a:gd name="connsiteX170" fmla="*/ 547635 w 4955961"/>
              <a:gd name="connsiteY170" fmla="*/ 929472 h 2652765"/>
              <a:gd name="connsiteX171" fmla="*/ 542611 w 4955961"/>
              <a:gd name="connsiteY171" fmla="*/ 768699 h 2652765"/>
              <a:gd name="connsiteX172" fmla="*/ 547635 w 4955961"/>
              <a:gd name="connsiteY172" fmla="*/ 602901 h 2652765"/>
              <a:gd name="connsiteX173" fmla="*/ 572756 w 4955961"/>
              <a:gd name="connsiteY173" fmla="*/ 497393 h 2652765"/>
              <a:gd name="connsiteX174" fmla="*/ 582804 w 4955961"/>
              <a:gd name="connsiteY174" fmla="*/ 422030 h 2652765"/>
              <a:gd name="connsiteX175" fmla="*/ 537587 w 4955961"/>
              <a:gd name="connsiteY175" fmla="*/ 386861 h 2652765"/>
              <a:gd name="connsiteX176" fmla="*/ 401934 w 4955961"/>
              <a:gd name="connsiteY176" fmla="*/ 376813 h 2652765"/>
              <a:gd name="connsiteX177" fmla="*/ 286378 w 4955961"/>
              <a:gd name="connsiteY177" fmla="*/ 371789 h 2652765"/>
              <a:gd name="connsiteX178" fmla="*/ 251208 w 4955961"/>
              <a:gd name="connsiteY178" fmla="*/ 346668 h 2652765"/>
              <a:gd name="connsiteX179" fmla="*/ 145701 w 4955961"/>
              <a:gd name="connsiteY179" fmla="*/ 351692 h 2652765"/>
              <a:gd name="connsiteX180" fmla="*/ 65314 w 4955961"/>
              <a:gd name="connsiteY180" fmla="*/ 356716 h 2652765"/>
              <a:gd name="connsiteX181" fmla="*/ 0 w 4955961"/>
              <a:gd name="connsiteY181" fmla="*/ 326571 h 2652765"/>
              <a:gd name="connsiteX0" fmla="*/ 0 w 4955961"/>
              <a:gd name="connsiteY0" fmla="*/ 296426 h 2622620"/>
              <a:gd name="connsiteX1" fmla="*/ 65314 w 4955961"/>
              <a:gd name="connsiteY1" fmla="*/ 200967 h 2622620"/>
              <a:gd name="connsiteX2" fmla="*/ 140677 w 4955961"/>
              <a:gd name="connsiteY2" fmla="*/ 216039 h 2622620"/>
              <a:gd name="connsiteX3" fmla="*/ 236136 w 4955961"/>
              <a:gd name="connsiteY3" fmla="*/ 231112 h 2622620"/>
              <a:gd name="connsiteX4" fmla="*/ 336619 w 4955961"/>
              <a:gd name="connsiteY4" fmla="*/ 241160 h 2622620"/>
              <a:gd name="connsiteX5" fmla="*/ 386861 w 4955961"/>
              <a:gd name="connsiteY5" fmla="*/ 256233 h 2622620"/>
              <a:gd name="connsiteX6" fmla="*/ 467248 w 4955961"/>
              <a:gd name="connsiteY6" fmla="*/ 251209 h 2622620"/>
              <a:gd name="connsiteX7" fmla="*/ 592852 w 4955961"/>
              <a:gd name="connsiteY7" fmla="*/ 306474 h 2622620"/>
              <a:gd name="connsiteX8" fmla="*/ 648118 w 4955961"/>
              <a:gd name="connsiteY8" fmla="*/ 341644 h 2622620"/>
              <a:gd name="connsiteX9" fmla="*/ 633046 w 4955961"/>
              <a:gd name="connsiteY9" fmla="*/ 432079 h 2622620"/>
              <a:gd name="connsiteX10" fmla="*/ 607925 w 4955961"/>
              <a:gd name="connsiteY10" fmla="*/ 517490 h 2622620"/>
              <a:gd name="connsiteX11" fmla="*/ 602901 w 4955961"/>
              <a:gd name="connsiteY11" fmla="*/ 617973 h 2622620"/>
              <a:gd name="connsiteX12" fmla="*/ 592852 w 4955961"/>
              <a:gd name="connsiteY12" fmla="*/ 693336 h 2622620"/>
              <a:gd name="connsiteX13" fmla="*/ 607925 w 4955961"/>
              <a:gd name="connsiteY13" fmla="*/ 813916 h 2622620"/>
              <a:gd name="connsiteX14" fmla="*/ 653143 w 4955961"/>
              <a:gd name="connsiteY14" fmla="*/ 914400 h 2622620"/>
              <a:gd name="connsiteX15" fmla="*/ 703384 w 4955961"/>
              <a:gd name="connsiteY15" fmla="*/ 974690 h 2622620"/>
              <a:gd name="connsiteX16" fmla="*/ 703384 w 4955961"/>
              <a:gd name="connsiteY16" fmla="*/ 1065125 h 2622620"/>
              <a:gd name="connsiteX17" fmla="*/ 708408 w 4955961"/>
              <a:gd name="connsiteY17" fmla="*/ 1160584 h 2622620"/>
              <a:gd name="connsiteX18" fmla="*/ 753626 w 4955961"/>
              <a:gd name="connsiteY18" fmla="*/ 1266092 h 2622620"/>
              <a:gd name="connsiteX19" fmla="*/ 803868 w 4955961"/>
              <a:gd name="connsiteY19" fmla="*/ 1346479 h 2622620"/>
              <a:gd name="connsiteX20" fmla="*/ 884255 w 4955961"/>
              <a:gd name="connsiteY20" fmla="*/ 1376624 h 2622620"/>
              <a:gd name="connsiteX21" fmla="*/ 894303 w 4955961"/>
              <a:gd name="connsiteY21" fmla="*/ 1281165 h 2622620"/>
              <a:gd name="connsiteX22" fmla="*/ 864158 w 4955961"/>
              <a:gd name="connsiteY22" fmla="*/ 1230923 h 2622620"/>
              <a:gd name="connsiteX23" fmla="*/ 834013 w 4955961"/>
              <a:gd name="connsiteY23" fmla="*/ 1125415 h 2622620"/>
              <a:gd name="connsiteX24" fmla="*/ 889279 w 4955961"/>
              <a:gd name="connsiteY24" fmla="*/ 1075173 h 2622620"/>
              <a:gd name="connsiteX25" fmla="*/ 974690 w 4955961"/>
              <a:gd name="connsiteY25" fmla="*/ 1150536 h 2622620"/>
              <a:gd name="connsiteX26" fmla="*/ 1040004 w 4955961"/>
              <a:gd name="connsiteY26" fmla="*/ 1170633 h 2622620"/>
              <a:gd name="connsiteX27" fmla="*/ 1105318 w 4955961"/>
              <a:gd name="connsiteY27" fmla="*/ 1200778 h 2622620"/>
              <a:gd name="connsiteX28" fmla="*/ 1251019 w 4955961"/>
              <a:gd name="connsiteY28" fmla="*/ 1205802 h 2622620"/>
              <a:gd name="connsiteX29" fmla="*/ 1361551 w 4955961"/>
              <a:gd name="connsiteY29" fmla="*/ 1175657 h 2622620"/>
              <a:gd name="connsiteX30" fmla="*/ 1416817 w 4955961"/>
              <a:gd name="connsiteY30" fmla="*/ 1215850 h 2622620"/>
              <a:gd name="connsiteX31" fmla="*/ 1522325 w 4955961"/>
              <a:gd name="connsiteY31" fmla="*/ 1200778 h 2622620"/>
              <a:gd name="connsiteX32" fmla="*/ 1522325 w 4955961"/>
              <a:gd name="connsiteY32" fmla="*/ 1090246 h 2622620"/>
              <a:gd name="connsiteX33" fmla="*/ 1592663 w 4955961"/>
              <a:gd name="connsiteY33" fmla="*/ 1075173 h 2622620"/>
              <a:gd name="connsiteX34" fmla="*/ 1718268 w 4955961"/>
              <a:gd name="connsiteY34" fmla="*/ 1055077 h 2622620"/>
              <a:gd name="connsiteX35" fmla="*/ 1768510 w 4955961"/>
              <a:gd name="connsiteY35" fmla="*/ 1100294 h 2622620"/>
              <a:gd name="connsiteX36" fmla="*/ 1818751 w 4955961"/>
              <a:gd name="connsiteY36" fmla="*/ 1140488 h 2622620"/>
              <a:gd name="connsiteX37" fmla="*/ 1874017 w 4955961"/>
              <a:gd name="connsiteY37" fmla="*/ 1100294 h 2622620"/>
              <a:gd name="connsiteX38" fmla="*/ 1974501 w 4955961"/>
              <a:gd name="connsiteY38" fmla="*/ 1024932 h 2622620"/>
              <a:gd name="connsiteX39" fmla="*/ 2044839 w 4955961"/>
              <a:gd name="connsiteY39" fmla="*/ 1080198 h 2622620"/>
              <a:gd name="connsiteX40" fmla="*/ 2235758 w 4955961"/>
              <a:gd name="connsiteY40" fmla="*/ 1019907 h 2622620"/>
              <a:gd name="connsiteX41" fmla="*/ 2321169 w 4955961"/>
              <a:gd name="connsiteY41" fmla="*/ 969666 h 2622620"/>
              <a:gd name="connsiteX42" fmla="*/ 2421652 w 4955961"/>
              <a:gd name="connsiteY42" fmla="*/ 984738 h 2622620"/>
              <a:gd name="connsiteX43" fmla="*/ 2517112 w 4955961"/>
              <a:gd name="connsiteY43" fmla="*/ 1040004 h 2622620"/>
              <a:gd name="connsiteX44" fmla="*/ 2572378 w 4955961"/>
              <a:gd name="connsiteY44" fmla="*/ 954593 h 2622620"/>
              <a:gd name="connsiteX45" fmla="*/ 2672861 w 4955961"/>
              <a:gd name="connsiteY45" fmla="*/ 919424 h 2622620"/>
              <a:gd name="connsiteX46" fmla="*/ 2753248 w 4955961"/>
              <a:gd name="connsiteY46" fmla="*/ 959617 h 2622620"/>
              <a:gd name="connsiteX47" fmla="*/ 2888901 w 4955961"/>
              <a:gd name="connsiteY47" fmla="*/ 854110 h 2622620"/>
              <a:gd name="connsiteX48" fmla="*/ 2959239 w 4955961"/>
              <a:gd name="connsiteY48" fmla="*/ 813916 h 2622620"/>
              <a:gd name="connsiteX49" fmla="*/ 2954215 w 4955961"/>
              <a:gd name="connsiteY49" fmla="*/ 733529 h 2622620"/>
              <a:gd name="connsiteX50" fmla="*/ 3009481 w 4955961"/>
              <a:gd name="connsiteY50" fmla="*/ 643094 h 2622620"/>
              <a:gd name="connsiteX51" fmla="*/ 3089868 w 4955961"/>
              <a:gd name="connsiteY51" fmla="*/ 617973 h 2622620"/>
              <a:gd name="connsiteX52" fmla="*/ 3280787 w 4955961"/>
              <a:gd name="connsiteY52" fmla="*/ 557683 h 2622620"/>
              <a:gd name="connsiteX53" fmla="*/ 3406391 w 4955961"/>
              <a:gd name="connsiteY53" fmla="*/ 517490 h 2622620"/>
              <a:gd name="connsiteX54" fmla="*/ 3411415 w 4955961"/>
              <a:gd name="connsiteY54" fmla="*/ 517490 h 2622620"/>
              <a:gd name="connsiteX55" fmla="*/ 3431512 w 4955961"/>
              <a:gd name="connsiteY55" fmla="*/ 467248 h 2622620"/>
              <a:gd name="connsiteX56" fmla="*/ 3471705 w 4955961"/>
              <a:gd name="connsiteY56" fmla="*/ 442127 h 2622620"/>
              <a:gd name="connsiteX57" fmla="*/ 3577213 w 4955961"/>
              <a:gd name="connsiteY57" fmla="*/ 467248 h 2622620"/>
              <a:gd name="connsiteX58" fmla="*/ 3617406 w 4955961"/>
              <a:gd name="connsiteY58" fmla="*/ 401934 h 2622620"/>
              <a:gd name="connsiteX59" fmla="*/ 3582237 w 4955961"/>
              <a:gd name="connsiteY59" fmla="*/ 301450 h 2622620"/>
              <a:gd name="connsiteX60" fmla="*/ 3632479 w 4955961"/>
              <a:gd name="connsiteY60" fmla="*/ 226088 h 2622620"/>
              <a:gd name="connsiteX61" fmla="*/ 3682721 w 4955961"/>
              <a:gd name="connsiteY61" fmla="*/ 211015 h 2622620"/>
              <a:gd name="connsiteX62" fmla="*/ 3768132 w 4955961"/>
              <a:gd name="connsiteY62" fmla="*/ 200967 h 2622620"/>
              <a:gd name="connsiteX63" fmla="*/ 3853543 w 4955961"/>
              <a:gd name="connsiteY63" fmla="*/ 170822 h 2622620"/>
              <a:gd name="connsiteX64" fmla="*/ 3858567 w 4955961"/>
              <a:gd name="connsiteY64" fmla="*/ 0 h 2622620"/>
              <a:gd name="connsiteX65" fmla="*/ 4036335 w 4955961"/>
              <a:gd name="connsiteY65" fmla="*/ 127277 h 2622620"/>
              <a:gd name="connsiteX66" fmla="*/ 4098939 w 4955961"/>
              <a:gd name="connsiteY66" fmla="*/ 126438 h 2622620"/>
              <a:gd name="connsiteX67" fmla="*/ 4136817 w 4955961"/>
              <a:gd name="connsiteY67" fmla="*/ 187062 h 2622620"/>
              <a:gd name="connsiteX68" fmla="*/ 4233040 w 4955961"/>
              <a:gd name="connsiteY68" fmla="*/ 246345 h 2622620"/>
              <a:gd name="connsiteX69" fmla="*/ 4265131 w 4955961"/>
              <a:gd name="connsiteY69" fmla="*/ 263927 h 2622620"/>
              <a:gd name="connsiteX70" fmla="*/ 4328894 w 4955961"/>
              <a:gd name="connsiteY70" fmla="*/ 260912 h 2622620"/>
              <a:gd name="connsiteX71" fmla="*/ 4433985 w 4955961"/>
              <a:gd name="connsiteY71" fmla="*/ 205815 h 2622620"/>
              <a:gd name="connsiteX72" fmla="*/ 4534321 w 4955961"/>
              <a:gd name="connsiteY72" fmla="*/ 242007 h 2622620"/>
              <a:gd name="connsiteX73" fmla="*/ 4649976 w 4955961"/>
              <a:gd name="connsiteY73" fmla="*/ 196268 h 2622620"/>
              <a:gd name="connsiteX74" fmla="*/ 4746593 w 4955961"/>
              <a:gd name="connsiteY74" fmla="*/ 158420 h 2622620"/>
              <a:gd name="connsiteX75" fmla="*/ 4927392 w 4955961"/>
              <a:gd name="connsiteY75" fmla="*/ 225411 h 2622620"/>
              <a:gd name="connsiteX76" fmla="*/ 4955961 w 4955961"/>
              <a:gd name="connsiteY76" fmla="*/ 310653 h 2622620"/>
              <a:gd name="connsiteX77" fmla="*/ 4872101 w 4955961"/>
              <a:gd name="connsiteY77" fmla="*/ 335774 h 2622620"/>
              <a:gd name="connsiteX78" fmla="*/ 4816071 w 4955961"/>
              <a:gd name="connsiteY78" fmla="*/ 394556 h 2622620"/>
              <a:gd name="connsiteX79" fmla="*/ 4759648 w 4955961"/>
              <a:gd name="connsiteY79" fmla="*/ 410467 h 2622620"/>
              <a:gd name="connsiteX80" fmla="*/ 4711352 w 4955961"/>
              <a:gd name="connsiteY80" fmla="*/ 538750 h 2622620"/>
              <a:gd name="connsiteX81" fmla="*/ 4620153 w 4955961"/>
              <a:gd name="connsiteY81" fmla="*/ 656984 h 2622620"/>
              <a:gd name="connsiteX82" fmla="*/ 4538238 w 4955961"/>
              <a:gd name="connsiteY82" fmla="*/ 715767 h 2622620"/>
              <a:gd name="connsiteX83" fmla="*/ 4298702 w 4955961"/>
              <a:gd name="connsiteY83" fmla="*/ 571408 h 2622620"/>
              <a:gd name="connsiteX84" fmla="*/ 4205581 w 4955961"/>
              <a:gd name="connsiteY84" fmla="*/ 511455 h 2622620"/>
              <a:gd name="connsiteX85" fmla="*/ 4077685 w 4955961"/>
              <a:gd name="connsiteY85" fmla="*/ 444300 h 2622620"/>
              <a:gd name="connsiteX86" fmla="*/ 3984171 w 4955961"/>
              <a:gd name="connsiteY86" fmla="*/ 266281 h 2622620"/>
              <a:gd name="connsiteX87" fmla="*/ 3883688 w 4955961"/>
              <a:gd name="connsiteY87" fmla="*/ 241160 h 2622620"/>
              <a:gd name="connsiteX88" fmla="*/ 3813349 w 4955961"/>
              <a:gd name="connsiteY88" fmla="*/ 241160 h 2622620"/>
              <a:gd name="connsiteX89" fmla="*/ 3707841 w 4955961"/>
              <a:gd name="connsiteY89" fmla="*/ 256233 h 2622620"/>
              <a:gd name="connsiteX90" fmla="*/ 3687745 w 4955961"/>
              <a:gd name="connsiteY90" fmla="*/ 291402 h 2622620"/>
              <a:gd name="connsiteX91" fmla="*/ 3682721 w 4955961"/>
              <a:gd name="connsiteY91" fmla="*/ 346668 h 2622620"/>
              <a:gd name="connsiteX92" fmla="*/ 3662624 w 4955961"/>
              <a:gd name="connsiteY92" fmla="*/ 411982 h 2622620"/>
              <a:gd name="connsiteX93" fmla="*/ 3647551 w 4955961"/>
              <a:gd name="connsiteY93" fmla="*/ 477296 h 2622620"/>
              <a:gd name="connsiteX94" fmla="*/ 3627455 w 4955961"/>
              <a:gd name="connsiteY94" fmla="*/ 497393 h 2622620"/>
              <a:gd name="connsiteX95" fmla="*/ 3506874 w 4955961"/>
              <a:gd name="connsiteY95" fmla="*/ 532562 h 2622620"/>
              <a:gd name="connsiteX96" fmla="*/ 3476729 w 4955961"/>
              <a:gd name="connsiteY96" fmla="*/ 547635 h 2622620"/>
              <a:gd name="connsiteX97" fmla="*/ 3411415 w 4955961"/>
              <a:gd name="connsiteY97" fmla="*/ 557683 h 2622620"/>
              <a:gd name="connsiteX98" fmla="*/ 3341077 w 4955961"/>
              <a:gd name="connsiteY98" fmla="*/ 602901 h 2622620"/>
              <a:gd name="connsiteX99" fmla="*/ 3240593 w 4955961"/>
              <a:gd name="connsiteY99" fmla="*/ 628022 h 2622620"/>
              <a:gd name="connsiteX100" fmla="*/ 3155182 w 4955961"/>
              <a:gd name="connsiteY100" fmla="*/ 638070 h 2622620"/>
              <a:gd name="connsiteX101" fmla="*/ 3079819 w 4955961"/>
              <a:gd name="connsiteY101" fmla="*/ 678264 h 2622620"/>
              <a:gd name="connsiteX102" fmla="*/ 3074795 w 4955961"/>
              <a:gd name="connsiteY102" fmla="*/ 733529 h 2622620"/>
              <a:gd name="connsiteX103" fmla="*/ 3014505 w 4955961"/>
              <a:gd name="connsiteY103" fmla="*/ 773723 h 2622620"/>
              <a:gd name="connsiteX104" fmla="*/ 3009481 w 4955961"/>
              <a:gd name="connsiteY104" fmla="*/ 828989 h 2622620"/>
              <a:gd name="connsiteX105" fmla="*/ 2964263 w 4955961"/>
              <a:gd name="connsiteY105" fmla="*/ 884255 h 2622620"/>
              <a:gd name="connsiteX106" fmla="*/ 2919046 w 4955961"/>
              <a:gd name="connsiteY106" fmla="*/ 929472 h 2622620"/>
              <a:gd name="connsiteX107" fmla="*/ 2843683 w 4955961"/>
              <a:gd name="connsiteY107" fmla="*/ 974690 h 2622620"/>
              <a:gd name="connsiteX108" fmla="*/ 2748224 w 4955961"/>
              <a:gd name="connsiteY108" fmla="*/ 1014883 h 2622620"/>
              <a:gd name="connsiteX109" fmla="*/ 2662813 w 4955961"/>
              <a:gd name="connsiteY109" fmla="*/ 1065125 h 2622620"/>
              <a:gd name="connsiteX110" fmla="*/ 2622619 w 4955961"/>
              <a:gd name="connsiteY110" fmla="*/ 1055077 h 2622620"/>
              <a:gd name="connsiteX111" fmla="*/ 2542233 w 4955961"/>
              <a:gd name="connsiteY111" fmla="*/ 1085222 h 2622620"/>
              <a:gd name="connsiteX112" fmla="*/ 2466870 w 4955961"/>
              <a:gd name="connsiteY112" fmla="*/ 1125415 h 2622620"/>
              <a:gd name="connsiteX113" fmla="*/ 2376435 w 4955961"/>
              <a:gd name="connsiteY113" fmla="*/ 1090246 h 2622620"/>
              <a:gd name="connsiteX114" fmla="*/ 2306096 w 4955961"/>
              <a:gd name="connsiteY114" fmla="*/ 1080198 h 2622620"/>
              <a:gd name="connsiteX115" fmla="*/ 2210637 w 4955961"/>
              <a:gd name="connsiteY115" fmla="*/ 1105318 h 2622620"/>
              <a:gd name="connsiteX116" fmla="*/ 2130250 w 4955961"/>
              <a:gd name="connsiteY116" fmla="*/ 1140488 h 2622620"/>
              <a:gd name="connsiteX117" fmla="*/ 2095081 w 4955961"/>
              <a:gd name="connsiteY117" fmla="*/ 1180681 h 2622620"/>
              <a:gd name="connsiteX118" fmla="*/ 2004646 w 4955961"/>
              <a:gd name="connsiteY118" fmla="*/ 1175657 h 2622620"/>
              <a:gd name="connsiteX119" fmla="*/ 1909187 w 4955961"/>
              <a:gd name="connsiteY119" fmla="*/ 1160584 h 2622620"/>
              <a:gd name="connsiteX120" fmla="*/ 1858945 w 4955961"/>
              <a:gd name="connsiteY120" fmla="*/ 1205802 h 2622620"/>
              <a:gd name="connsiteX121" fmla="*/ 1798655 w 4955961"/>
              <a:gd name="connsiteY121" fmla="*/ 1225899 h 2622620"/>
              <a:gd name="connsiteX122" fmla="*/ 1718268 w 4955961"/>
              <a:gd name="connsiteY122" fmla="*/ 1190729 h 2622620"/>
              <a:gd name="connsiteX123" fmla="*/ 1683099 w 4955961"/>
              <a:gd name="connsiteY123" fmla="*/ 1175657 h 2622620"/>
              <a:gd name="connsiteX124" fmla="*/ 1592663 w 4955961"/>
              <a:gd name="connsiteY124" fmla="*/ 1210826 h 2622620"/>
              <a:gd name="connsiteX125" fmla="*/ 1557494 w 4955961"/>
              <a:gd name="connsiteY125" fmla="*/ 1266092 h 2622620"/>
              <a:gd name="connsiteX126" fmla="*/ 1441938 w 4955961"/>
              <a:gd name="connsiteY126" fmla="*/ 1281165 h 2622620"/>
              <a:gd name="connsiteX127" fmla="*/ 1341455 w 4955961"/>
              <a:gd name="connsiteY127" fmla="*/ 1261068 h 2622620"/>
              <a:gd name="connsiteX128" fmla="*/ 1251019 w 4955961"/>
              <a:gd name="connsiteY128" fmla="*/ 1276140 h 2622620"/>
              <a:gd name="connsiteX129" fmla="*/ 1326382 w 4955961"/>
              <a:gd name="connsiteY129" fmla="*/ 1411793 h 2622620"/>
              <a:gd name="connsiteX130" fmla="*/ 1261068 w 4955961"/>
              <a:gd name="connsiteY130" fmla="*/ 1507253 h 2622620"/>
              <a:gd name="connsiteX131" fmla="*/ 1175657 w 4955961"/>
              <a:gd name="connsiteY131" fmla="*/ 1547446 h 2622620"/>
              <a:gd name="connsiteX132" fmla="*/ 1115367 w 4955961"/>
              <a:gd name="connsiteY132" fmla="*/ 1552470 h 2622620"/>
              <a:gd name="connsiteX133" fmla="*/ 1055077 w 4955961"/>
              <a:gd name="connsiteY133" fmla="*/ 1587639 h 2622620"/>
              <a:gd name="connsiteX134" fmla="*/ 994787 w 4955961"/>
              <a:gd name="connsiteY134" fmla="*/ 1612760 h 2622620"/>
              <a:gd name="connsiteX135" fmla="*/ 969666 w 4955961"/>
              <a:gd name="connsiteY135" fmla="*/ 1703195 h 2622620"/>
              <a:gd name="connsiteX136" fmla="*/ 929472 w 4955961"/>
              <a:gd name="connsiteY136" fmla="*/ 1738365 h 2622620"/>
              <a:gd name="connsiteX137" fmla="*/ 929472 w 4955961"/>
              <a:gd name="connsiteY137" fmla="*/ 1798655 h 2622620"/>
              <a:gd name="connsiteX138" fmla="*/ 844061 w 4955961"/>
              <a:gd name="connsiteY138" fmla="*/ 1833824 h 2622620"/>
              <a:gd name="connsiteX139" fmla="*/ 778747 w 4955961"/>
              <a:gd name="connsiteY139" fmla="*/ 1828800 h 2622620"/>
              <a:gd name="connsiteX140" fmla="*/ 738554 w 4955961"/>
              <a:gd name="connsiteY140" fmla="*/ 1853921 h 2622620"/>
              <a:gd name="connsiteX141" fmla="*/ 678263 w 4955961"/>
              <a:gd name="connsiteY141" fmla="*/ 1868993 h 2622620"/>
              <a:gd name="connsiteX142" fmla="*/ 638070 w 4955961"/>
              <a:gd name="connsiteY142" fmla="*/ 1868993 h 2622620"/>
              <a:gd name="connsiteX143" fmla="*/ 587828 w 4955961"/>
              <a:gd name="connsiteY143" fmla="*/ 1914211 h 2622620"/>
              <a:gd name="connsiteX144" fmla="*/ 542611 w 4955961"/>
              <a:gd name="connsiteY144" fmla="*/ 1934307 h 2622620"/>
              <a:gd name="connsiteX145" fmla="*/ 487345 w 4955961"/>
              <a:gd name="connsiteY145" fmla="*/ 1934307 h 2622620"/>
              <a:gd name="connsiteX146" fmla="*/ 477296 w 4955961"/>
              <a:gd name="connsiteY146" fmla="*/ 1999622 h 2622620"/>
              <a:gd name="connsiteX147" fmla="*/ 477296 w 4955961"/>
              <a:gd name="connsiteY147" fmla="*/ 2120202 h 2622620"/>
              <a:gd name="connsiteX148" fmla="*/ 487345 w 4955961"/>
              <a:gd name="connsiteY148" fmla="*/ 2235758 h 2622620"/>
              <a:gd name="connsiteX149" fmla="*/ 502417 w 4955961"/>
              <a:gd name="connsiteY149" fmla="*/ 2301072 h 2622620"/>
              <a:gd name="connsiteX150" fmla="*/ 487345 w 4955961"/>
              <a:gd name="connsiteY150" fmla="*/ 2381459 h 2622620"/>
              <a:gd name="connsiteX151" fmla="*/ 487345 w 4955961"/>
              <a:gd name="connsiteY151" fmla="*/ 2497015 h 2622620"/>
              <a:gd name="connsiteX152" fmla="*/ 472272 w 4955961"/>
              <a:gd name="connsiteY152" fmla="*/ 2622620 h 2622620"/>
              <a:gd name="connsiteX153" fmla="*/ 396910 w 4955961"/>
              <a:gd name="connsiteY153" fmla="*/ 2607547 h 2622620"/>
              <a:gd name="connsiteX154" fmla="*/ 381837 w 4955961"/>
              <a:gd name="connsiteY154" fmla="*/ 2401556 h 2622620"/>
              <a:gd name="connsiteX155" fmla="*/ 427055 w 4955961"/>
              <a:gd name="connsiteY155" fmla="*/ 2225710 h 2622620"/>
              <a:gd name="connsiteX156" fmla="*/ 411982 w 4955961"/>
              <a:gd name="connsiteY156" fmla="*/ 2014694 h 2622620"/>
              <a:gd name="connsiteX157" fmla="*/ 417006 w 4955961"/>
              <a:gd name="connsiteY157" fmla="*/ 1919235 h 2622620"/>
              <a:gd name="connsiteX158" fmla="*/ 432079 w 4955961"/>
              <a:gd name="connsiteY158" fmla="*/ 1838848 h 2622620"/>
              <a:gd name="connsiteX159" fmla="*/ 532562 w 4955961"/>
              <a:gd name="connsiteY159" fmla="*/ 1798655 h 2622620"/>
              <a:gd name="connsiteX160" fmla="*/ 653143 w 4955961"/>
              <a:gd name="connsiteY160" fmla="*/ 1788606 h 2622620"/>
              <a:gd name="connsiteX161" fmla="*/ 708408 w 4955961"/>
              <a:gd name="connsiteY161" fmla="*/ 1698171 h 2622620"/>
              <a:gd name="connsiteX162" fmla="*/ 733529 w 4955961"/>
              <a:gd name="connsiteY162" fmla="*/ 1632857 h 2622620"/>
              <a:gd name="connsiteX163" fmla="*/ 859134 w 4955961"/>
              <a:gd name="connsiteY163" fmla="*/ 1597688 h 2622620"/>
              <a:gd name="connsiteX164" fmla="*/ 828989 w 4955961"/>
              <a:gd name="connsiteY164" fmla="*/ 1502228 h 2622620"/>
              <a:gd name="connsiteX165" fmla="*/ 698360 w 4955961"/>
              <a:gd name="connsiteY165" fmla="*/ 1416817 h 2622620"/>
              <a:gd name="connsiteX166" fmla="*/ 673239 w 4955961"/>
              <a:gd name="connsiteY166" fmla="*/ 1276140 h 2622620"/>
              <a:gd name="connsiteX167" fmla="*/ 612949 w 4955961"/>
              <a:gd name="connsiteY167" fmla="*/ 1210826 h 2622620"/>
              <a:gd name="connsiteX168" fmla="*/ 557683 w 4955961"/>
              <a:gd name="connsiteY168" fmla="*/ 1055077 h 2622620"/>
              <a:gd name="connsiteX169" fmla="*/ 562707 w 4955961"/>
              <a:gd name="connsiteY169" fmla="*/ 974690 h 2622620"/>
              <a:gd name="connsiteX170" fmla="*/ 547635 w 4955961"/>
              <a:gd name="connsiteY170" fmla="*/ 899327 h 2622620"/>
              <a:gd name="connsiteX171" fmla="*/ 542611 w 4955961"/>
              <a:gd name="connsiteY171" fmla="*/ 738554 h 2622620"/>
              <a:gd name="connsiteX172" fmla="*/ 547635 w 4955961"/>
              <a:gd name="connsiteY172" fmla="*/ 572756 h 2622620"/>
              <a:gd name="connsiteX173" fmla="*/ 572756 w 4955961"/>
              <a:gd name="connsiteY173" fmla="*/ 467248 h 2622620"/>
              <a:gd name="connsiteX174" fmla="*/ 582804 w 4955961"/>
              <a:gd name="connsiteY174" fmla="*/ 391885 h 2622620"/>
              <a:gd name="connsiteX175" fmla="*/ 537587 w 4955961"/>
              <a:gd name="connsiteY175" fmla="*/ 356716 h 2622620"/>
              <a:gd name="connsiteX176" fmla="*/ 401934 w 4955961"/>
              <a:gd name="connsiteY176" fmla="*/ 346668 h 2622620"/>
              <a:gd name="connsiteX177" fmla="*/ 286378 w 4955961"/>
              <a:gd name="connsiteY177" fmla="*/ 341644 h 2622620"/>
              <a:gd name="connsiteX178" fmla="*/ 251208 w 4955961"/>
              <a:gd name="connsiteY178" fmla="*/ 316523 h 2622620"/>
              <a:gd name="connsiteX179" fmla="*/ 145701 w 4955961"/>
              <a:gd name="connsiteY179" fmla="*/ 321547 h 2622620"/>
              <a:gd name="connsiteX180" fmla="*/ 65314 w 4955961"/>
              <a:gd name="connsiteY180" fmla="*/ 326571 h 2622620"/>
              <a:gd name="connsiteX181" fmla="*/ 0 w 4955961"/>
              <a:gd name="connsiteY181" fmla="*/ 296426 h 2622620"/>
              <a:gd name="connsiteX0" fmla="*/ 0 w 4955961"/>
              <a:gd name="connsiteY0" fmla="*/ 194102 h 2520296"/>
              <a:gd name="connsiteX1" fmla="*/ 65314 w 4955961"/>
              <a:gd name="connsiteY1" fmla="*/ 98643 h 2520296"/>
              <a:gd name="connsiteX2" fmla="*/ 140677 w 4955961"/>
              <a:gd name="connsiteY2" fmla="*/ 113715 h 2520296"/>
              <a:gd name="connsiteX3" fmla="*/ 236136 w 4955961"/>
              <a:gd name="connsiteY3" fmla="*/ 128788 h 2520296"/>
              <a:gd name="connsiteX4" fmla="*/ 336619 w 4955961"/>
              <a:gd name="connsiteY4" fmla="*/ 138836 h 2520296"/>
              <a:gd name="connsiteX5" fmla="*/ 386861 w 4955961"/>
              <a:gd name="connsiteY5" fmla="*/ 153909 h 2520296"/>
              <a:gd name="connsiteX6" fmla="*/ 467248 w 4955961"/>
              <a:gd name="connsiteY6" fmla="*/ 148885 h 2520296"/>
              <a:gd name="connsiteX7" fmla="*/ 592852 w 4955961"/>
              <a:gd name="connsiteY7" fmla="*/ 204150 h 2520296"/>
              <a:gd name="connsiteX8" fmla="*/ 648118 w 4955961"/>
              <a:gd name="connsiteY8" fmla="*/ 239320 h 2520296"/>
              <a:gd name="connsiteX9" fmla="*/ 633046 w 4955961"/>
              <a:gd name="connsiteY9" fmla="*/ 329755 h 2520296"/>
              <a:gd name="connsiteX10" fmla="*/ 607925 w 4955961"/>
              <a:gd name="connsiteY10" fmla="*/ 415166 h 2520296"/>
              <a:gd name="connsiteX11" fmla="*/ 602901 w 4955961"/>
              <a:gd name="connsiteY11" fmla="*/ 515649 h 2520296"/>
              <a:gd name="connsiteX12" fmla="*/ 592852 w 4955961"/>
              <a:gd name="connsiteY12" fmla="*/ 591012 h 2520296"/>
              <a:gd name="connsiteX13" fmla="*/ 607925 w 4955961"/>
              <a:gd name="connsiteY13" fmla="*/ 711592 h 2520296"/>
              <a:gd name="connsiteX14" fmla="*/ 653143 w 4955961"/>
              <a:gd name="connsiteY14" fmla="*/ 812076 h 2520296"/>
              <a:gd name="connsiteX15" fmla="*/ 703384 w 4955961"/>
              <a:gd name="connsiteY15" fmla="*/ 872366 h 2520296"/>
              <a:gd name="connsiteX16" fmla="*/ 703384 w 4955961"/>
              <a:gd name="connsiteY16" fmla="*/ 962801 h 2520296"/>
              <a:gd name="connsiteX17" fmla="*/ 708408 w 4955961"/>
              <a:gd name="connsiteY17" fmla="*/ 1058260 h 2520296"/>
              <a:gd name="connsiteX18" fmla="*/ 753626 w 4955961"/>
              <a:gd name="connsiteY18" fmla="*/ 1163768 h 2520296"/>
              <a:gd name="connsiteX19" fmla="*/ 803868 w 4955961"/>
              <a:gd name="connsiteY19" fmla="*/ 1244155 h 2520296"/>
              <a:gd name="connsiteX20" fmla="*/ 884255 w 4955961"/>
              <a:gd name="connsiteY20" fmla="*/ 1274300 h 2520296"/>
              <a:gd name="connsiteX21" fmla="*/ 894303 w 4955961"/>
              <a:gd name="connsiteY21" fmla="*/ 1178841 h 2520296"/>
              <a:gd name="connsiteX22" fmla="*/ 864158 w 4955961"/>
              <a:gd name="connsiteY22" fmla="*/ 1128599 h 2520296"/>
              <a:gd name="connsiteX23" fmla="*/ 834013 w 4955961"/>
              <a:gd name="connsiteY23" fmla="*/ 1023091 h 2520296"/>
              <a:gd name="connsiteX24" fmla="*/ 889279 w 4955961"/>
              <a:gd name="connsiteY24" fmla="*/ 972849 h 2520296"/>
              <a:gd name="connsiteX25" fmla="*/ 974690 w 4955961"/>
              <a:gd name="connsiteY25" fmla="*/ 1048212 h 2520296"/>
              <a:gd name="connsiteX26" fmla="*/ 1040004 w 4955961"/>
              <a:gd name="connsiteY26" fmla="*/ 1068309 h 2520296"/>
              <a:gd name="connsiteX27" fmla="*/ 1105318 w 4955961"/>
              <a:gd name="connsiteY27" fmla="*/ 1098454 h 2520296"/>
              <a:gd name="connsiteX28" fmla="*/ 1251019 w 4955961"/>
              <a:gd name="connsiteY28" fmla="*/ 1103478 h 2520296"/>
              <a:gd name="connsiteX29" fmla="*/ 1361551 w 4955961"/>
              <a:gd name="connsiteY29" fmla="*/ 1073333 h 2520296"/>
              <a:gd name="connsiteX30" fmla="*/ 1416817 w 4955961"/>
              <a:gd name="connsiteY30" fmla="*/ 1113526 h 2520296"/>
              <a:gd name="connsiteX31" fmla="*/ 1522325 w 4955961"/>
              <a:gd name="connsiteY31" fmla="*/ 1098454 h 2520296"/>
              <a:gd name="connsiteX32" fmla="*/ 1522325 w 4955961"/>
              <a:gd name="connsiteY32" fmla="*/ 987922 h 2520296"/>
              <a:gd name="connsiteX33" fmla="*/ 1592663 w 4955961"/>
              <a:gd name="connsiteY33" fmla="*/ 972849 h 2520296"/>
              <a:gd name="connsiteX34" fmla="*/ 1718268 w 4955961"/>
              <a:gd name="connsiteY34" fmla="*/ 952753 h 2520296"/>
              <a:gd name="connsiteX35" fmla="*/ 1768510 w 4955961"/>
              <a:gd name="connsiteY35" fmla="*/ 997970 h 2520296"/>
              <a:gd name="connsiteX36" fmla="*/ 1818751 w 4955961"/>
              <a:gd name="connsiteY36" fmla="*/ 1038164 h 2520296"/>
              <a:gd name="connsiteX37" fmla="*/ 1874017 w 4955961"/>
              <a:gd name="connsiteY37" fmla="*/ 997970 h 2520296"/>
              <a:gd name="connsiteX38" fmla="*/ 1974501 w 4955961"/>
              <a:gd name="connsiteY38" fmla="*/ 922608 h 2520296"/>
              <a:gd name="connsiteX39" fmla="*/ 2044839 w 4955961"/>
              <a:gd name="connsiteY39" fmla="*/ 977874 h 2520296"/>
              <a:gd name="connsiteX40" fmla="*/ 2235758 w 4955961"/>
              <a:gd name="connsiteY40" fmla="*/ 917583 h 2520296"/>
              <a:gd name="connsiteX41" fmla="*/ 2321169 w 4955961"/>
              <a:gd name="connsiteY41" fmla="*/ 867342 h 2520296"/>
              <a:gd name="connsiteX42" fmla="*/ 2421652 w 4955961"/>
              <a:gd name="connsiteY42" fmla="*/ 882414 h 2520296"/>
              <a:gd name="connsiteX43" fmla="*/ 2517112 w 4955961"/>
              <a:gd name="connsiteY43" fmla="*/ 937680 h 2520296"/>
              <a:gd name="connsiteX44" fmla="*/ 2572378 w 4955961"/>
              <a:gd name="connsiteY44" fmla="*/ 852269 h 2520296"/>
              <a:gd name="connsiteX45" fmla="*/ 2672861 w 4955961"/>
              <a:gd name="connsiteY45" fmla="*/ 817100 h 2520296"/>
              <a:gd name="connsiteX46" fmla="*/ 2753248 w 4955961"/>
              <a:gd name="connsiteY46" fmla="*/ 857293 h 2520296"/>
              <a:gd name="connsiteX47" fmla="*/ 2888901 w 4955961"/>
              <a:gd name="connsiteY47" fmla="*/ 751786 h 2520296"/>
              <a:gd name="connsiteX48" fmla="*/ 2959239 w 4955961"/>
              <a:gd name="connsiteY48" fmla="*/ 711592 h 2520296"/>
              <a:gd name="connsiteX49" fmla="*/ 2954215 w 4955961"/>
              <a:gd name="connsiteY49" fmla="*/ 631205 h 2520296"/>
              <a:gd name="connsiteX50" fmla="*/ 3009481 w 4955961"/>
              <a:gd name="connsiteY50" fmla="*/ 540770 h 2520296"/>
              <a:gd name="connsiteX51" fmla="*/ 3089868 w 4955961"/>
              <a:gd name="connsiteY51" fmla="*/ 515649 h 2520296"/>
              <a:gd name="connsiteX52" fmla="*/ 3280787 w 4955961"/>
              <a:gd name="connsiteY52" fmla="*/ 455359 h 2520296"/>
              <a:gd name="connsiteX53" fmla="*/ 3406391 w 4955961"/>
              <a:gd name="connsiteY53" fmla="*/ 415166 h 2520296"/>
              <a:gd name="connsiteX54" fmla="*/ 3411415 w 4955961"/>
              <a:gd name="connsiteY54" fmla="*/ 415166 h 2520296"/>
              <a:gd name="connsiteX55" fmla="*/ 3431512 w 4955961"/>
              <a:gd name="connsiteY55" fmla="*/ 364924 h 2520296"/>
              <a:gd name="connsiteX56" fmla="*/ 3471705 w 4955961"/>
              <a:gd name="connsiteY56" fmla="*/ 339803 h 2520296"/>
              <a:gd name="connsiteX57" fmla="*/ 3577213 w 4955961"/>
              <a:gd name="connsiteY57" fmla="*/ 364924 h 2520296"/>
              <a:gd name="connsiteX58" fmla="*/ 3617406 w 4955961"/>
              <a:gd name="connsiteY58" fmla="*/ 299610 h 2520296"/>
              <a:gd name="connsiteX59" fmla="*/ 3582237 w 4955961"/>
              <a:gd name="connsiteY59" fmla="*/ 199126 h 2520296"/>
              <a:gd name="connsiteX60" fmla="*/ 3632479 w 4955961"/>
              <a:gd name="connsiteY60" fmla="*/ 123764 h 2520296"/>
              <a:gd name="connsiteX61" fmla="*/ 3682721 w 4955961"/>
              <a:gd name="connsiteY61" fmla="*/ 108691 h 2520296"/>
              <a:gd name="connsiteX62" fmla="*/ 3768132 w 4955961"/>
              <a:gd name="connsiteY62" fmla="*/ 98643 h 2520296"/>
              <a:gd name="connsiteX63" fmla="*/ 3853543 w 4955961"/>
              <a:gd name="connsiteY63" fmla="*/ 68498 h 2520296"/>
              <a:gd name="connsiteX64" fmla="*/ 3926566 w 4955961"/>
              <a:gd name="connsiteY64" fmla="*/ 0 h 2520296"/>
              <a:gd name="connsiteX65" fmla="*/ 4036335 w 4955961"/>
              <a:gd name="connsiteY65" fmla="*/ 24953 h 2520296"/>
              <a:gd name="connsiteX66" fmla="*/ 4098939 w 4955961"/>
              <a:gd name="connsiteY66" fmla="*/ 24114 h 2520296"/>
              <a:gd name="connsiteX67" fmla="*/ 4136817 w 4955961"/>
              <a:gd name="connsiteY67" fmla="*/ 84738 h 2520296"/>
              <a:gd name="connsiteX68" fmla="*/ 4233040 w 4955961"/>
              <a:gd name="connsiteY68" fmla="*/ 144021 h 2520296"/>
              <a:gd name="connsiteX69" fmla="*/ 4265131 w 4955961"/>
              <a:gd name="connsiteY69" fmla="*/ 161603 h 2520296"/>
              <a:gd name="connsiteX70" fmla="*/ 4328894 w 4955961"/>
              <a:gd name="connsiteY70" fmla="*/ 158588 h 2520296"/>
              <a:gd name="connsiteX71" fmla="*/ 4433985 w 4955961"/>
              <a:gd name="connsiteY71" fmla="*/ 103491 h 2520296"/>
              <a:gd name="connsiteX72" fmla="*/ 4534321 w 4955961"/>
              <a:gd name="connsiteY72" fmla="*/ 139683 h 2520296"/>
              <a:gd name="connsiteX73" fmla="*/ 4649976 w 4955961"/>
              <a:gd name="connsiteY73" fmla="*/ 93944 h 2520296"/>
              <a:gd name="connsiteX74" fmla="*/ 4746593 w 4955961"/>
              <a:gd name="connsiteY74" fmla="*/ 56096 h 2520296"/>
              <a:gd name="connsiteX75" fmla="*/ 4927392 w 4955961"/>
              <a:gd name="connsiteY75" fmla="*/ 123087 h 2520296"/>
              <a:gd name="connsiteX76" fmla="*/ 4955961 w 4955961"/>
              <a:gd name="connsiteY76" fmla="*/ 208329 h 2520296"/>
              <a:gd name="connsiteX77" fmla="*/ 4872101 w 4955961"/>
              <a:gd name="connsiteY77" fmla="*/ 233450 h 2520296"/>
              <a:gd name="connsiteX78" fmla="*/ 4816071 w 4955961"/>
              <a:gd name="connsiteY78" fmla="*/ 292232 h 2520296"/>
              <a:gd name="connsiteX79" fmla="*/ 4759648 w 4955961"/>
              <a:gd name="connsiteY79" fmla="*/ 308143 h 2520296"/>
              <a:gd name="connsiteX80" fmla="*/ 4711352 w 4955961"/>
              <a:gd name="connsiteY80" fmla="*/ 436426 h 2520296"/>
              <a:gd name="connsiteX81" fmla="*/ 4620153 w 4955961"/>
              <a:gd name="connsiteY81" fmla="*/ 554660 h 2520296"/>
              <a:gd name="connsiteX82" fmla="*/ 4538238 w 4955961"/>
              <a:gd name="connsiteY82" fmla="*/ 613443 h 2520296"/>
              <a:gd name="connsiteX83" fmla="*/ 4298702 w 4955961"/>
              <a:gd name="connsiteY83" fmla="*/ 469084 h 2520296"/>
              <a:gd name="connsiteX84" fmla="*/ 4205581 w 4955961"/>
              <a:gd name="connsiteY84" fmla="*/ 409131 h 2520296"/>
              <a:gd name="connsiteX85" fmla="*/ 4077685 w 4955961"/>
              <a:gd name="connsiteY85" fmla="*/ 341976 h 2520296"/>
              <a:gd name="connsiteX86" fmla="*/ 3984171 w 4955961"/>
              <a:gd name="connsiteY86" fmla="*/ 163957 h 2520296"/>
              <a:gd name="connsiteX87" fmla="*/ 3883688 w 4955961"/>
              <a:gd name="connsiteY87" fmla="*/ 138836 h 2520296"/>
              <a:gd name="connsiteX88" fmla="*/ 3813349 w 4955961"/>
              <a:gd name="connsiteY88" fmla="*/ 138836 h 2520296"/>
              <a:gd name="connsiteX89" fmla="*/ 3707841 w 4955961"/>
              <a:gd name="connsiteY89" fmla="*/ 153909 h 2520296"/>
              <a:gd name="connsiteX90" fmla="*/ 3687745 w 4955961"/>
              <a:gd name="connsiteY90" fmla="*/ 189078 h 2520296"/>
              <a:gd name="connsiteX91" fmla="*/ 3682721 w 4955961"/>
              <a:gd name="connsiteY91" fmla="*/ 244344 h 2520296"/>
              <a:gd name="connsiteX92" fmla="*/ 3662624 w 4955961"/>
              <a:gd name="connsiteY92" fmla="*/ 309658 h 2520296"/>
              <a:gd name="connsiteX93" fmla="*/ 3647551 w 4955961"/>
              <a:gd name="connsiteY93" fmla="*/ 374972 h 2520296"/>
              <a:gd name="connsiteX94" fmla="*/ 3627455 w 4955961"/>
              <a:gd name="connsiteY94" fmla="*/ 395069 h 2520296"/>
              <a:gd name="connsiteX95" fmla="*/ 3506874 w 4955961"/>
              <a:gd name="connsiteY95" fmla="*/ 430238 h 2520296"/>
              <a:gd name="connsiteX96" fmla="*/ 3476729 w 4955961"/>
              <a:gd name="connsiteY96" fmla="*/ 445311 h 2520296"/>
              <a:gd name="connsiteX97" fmla="*/ 3411415 w 4955961"/>
              <a:gd name="connsiteY97" fmla="*/ 455359 h 2520296"/>
              <a:gd name="connsiteX98" fmla="*/ 3341077 w 4955961"/>
              <a:gd name="connsiteY98" fmla="*/ 500577 h 2520296"/>
              <a:gd name="connsiteX99" fmla="*/ 3240593 w 4955961"/>
              <a:gd name="connsiteY99" fmla="*/ 525698 h 2520296"/>
              <a:gd name="connsiteX100" fmla="*/ 3155182 w 4955961"/>
              <a:gd name="connsiteY100" fmla="*/ 535746 h 2520296"/>
              <a:gd name="connsiteX101" fmla="*/ 3079819 w 4955961"/>
              <a:gd name="connsiteY101" fmla="*/ 575940 h 2520296"/>
              <a:gd name="connsiteX102" fmla="*/ 3074795 w 4955961"/>
              <a:gd name="connsiteY102" fmla="*/ 631205 h 2520296"/>
              <a:gd name="connsiteX103" fmla="*/ 3014505 w 4955961"/>
              <a:gd name="connsiteY103" fmla="*/ 671399 h 2520296"/>
              <a:gd name="connsiteX104" fmla="*/ 3009481 w 4955961"/>
              <a:gd name="connsiteY104" fmla="*/ 726665 h 2520296"/>
              <a:gd name="connsiteX105" fmla="*/ 2964263 w 4955961"/>
              <a:gd name="connsiteY105" fmla="*/ 781931 h 2520296"/>
              <a:gd name="connsiteX106" fmla="*/ 2919046 w 4955961"/>
              <a:gd name="connsiteY106" fmla="*/ 827148 h 2520296"/>
              <a:gd name="connsiteX107" fmla="*/ 2843683 w 4955961"/>
              <a:gd name="connsiteY107" fmla="*/ 872366 h 2520296"/>
              <a:gd name="connsiteX108" fmla="*/ 2748224 w 4955961"/>
              <a:gd name="connsiteY108" fmla="*/ 912559 h 2520296"/>
              <a:gd name="connsiteX109" fmla="*/ 2662813 w 4955961"/>
              <a:gd name="connsiteY109" fmla="*/ 962801 h 2520296"/>
              <a:gd name="connsiteX110" fmla="*/ 2622619 w 4955961"/>
              <a:gd name="connsiteY110" fmla="*/ 952753 h 2520296"/>
              <a:gd name="connsiteX111" fmla="*/ 2542233 w 4955961"/>
              <a:gd name="connsiteY111" fmla="*/ 982898 h 2520296"/>
              <a:gd name="connsiteX112" fmla="*/ 2466870 w 4955961"/>
              <a:gd name="connsiteY112" fmla="*/ 1023091 h 2520296"/>
              <a:gd name="connsiteX113" fmla="*/ 2376435 w 4955961"/>
              <a:gd name="connsiteY113" fmla="*/ 987922 h 2520296"/>
              <a:gd name="connsiteX114" fmla="*/ 2306096 w 4955961"/>
              <a:gd name="connsiteY114" fmla="*/ 977874 h 2520296"/>
              <a:gd name="connsiteX115" fmla="*/ 2210637 w 4955961"/>
              <a:gd name="connsiteY115" fmla="*/ 1002994 h 2520296"/>
              <a:gd name="connsiteX116" fmla="*/ 2130250 w 4955961"/>
              <a:gd name="connsiteY116" fmla="*/ 1038164 h 2520296"/>
              <a:gd name="connsiteX117" fmla="*/ 2095081 w 4955961"/>
              <a:gd name="connsiteY117" fmla="*/ 1078357 h 2520296"/>
              <a:gd name="connsiteX118" fmla="*/ 2004646 w 4955961"/>
              <a:gd name="connsiteY118" fmla="*/ 1073333 h 2520296"/>
              <a:gd name="connsiteX119" fmla="*/ 1909187 w 4955961"/>
              <a:gd name="connsiteY119" fmla="*/ 1058260 h 2520296"/>
              <a:gd name="connsiteX120" fmla="*/ 1858945 w 4955961"/>
              <a:gd name="connsiteY120" fmla="*/ 1103478 h 2520296"/>
              <a:gd name="connsiteX121" fmla="*/ 1798655 w 4955961"/>
              <a:gd name="connsiteY121" fmla="*/ 1123575 h 2520296"/>
              <a:gd name="connsiteX122" fmla="*/ 1718268 w 4955961"/>
              <a:gd name="connsiteY122" fmla="*/ 1088405 h 2520296"/>
              <a:gd name="connsiteX123" fmla="*/ 1683099 w 4955961"/>
              <a:gd name="connsiteY123" fmla="*/ 1073333 h 2520296"/>
              <a:gd name="connsiteX124" fmla="*/ 1592663 w 4955961"/>
              <a:gd name="connsiteY124" fmla="*/ 1108502 h 2520296"/>
              <a:gd name="connsiteX125" fmla="*/ 1557494 w 4955961"/>
              <a:gd name="connsiteY125" fmla="*/ 1163768 h 2520296"/>
              <a:gd name="connsiteX126" fmla="*/ 1441938 w 4955961"/>
              <a:gd name="connsiteY126" fmla="*/ 1178841 h 2520296"/>
              <a:gd name="connsiteX127" fmla="*/ 1341455 w 4955961"/>
              <a:gd name="connsiteY127" fmla="*/ 1158744 h 2520296"/>
              <a:gd name="connsiteX128" fmla="*/ 1251019 w 4955961"/>
              <a:gd name="connsiteY128" fmla="*/ 1173816 h 2520296"/>
              <a:gd name="connsiteX129" fmla="*/ 1326382 w 4955961"/>
              <a:gd name="connsiteY129" fmla="*/ 1309469 h 2520296"/>
              <a:gd name="connsiteX130" fmla="*/ 1261068 w 4955961"/>
              <a:gd name="connsiteY130" fmla="*/ 1404929 h 2520296"/>
              <a:gd name="connsiteX131" fmla="*/ 1175657 w 4955961"/>
              <a:gd name="connsiteY131" fmla="*/ 1445122 h 2520296"/>
              <a:gd name="connsiteX132" fmla="*/ 1115367 w 4955961"/>
              <a:gd name="connsiteY132" fmla="*/ 1450146 h 2520296"/>
              <a:gd name="connsiteX133" fmla="*/ 1055077 w 4955961"/>
              <a:gd name="connsiteY133" fmla="*/ 1485315 h 2520296"/>
              <a:gd name="connsiteX134" fmla="*/ 994787 w 4955961"/>
              <a:gd name="connsiteY134" fmla="*/ 1510436 h 2520296"/>
              <a:gd name="connsiteX135" fmla="*/ 969666 w 4955961"/>
              <a:gd name="connsiteY135" fmla="*/ 1600871 h 2520296"/>
              <a:gd name="connsiteX136" fmla="*/ 929472 w 4955961"/>
              <a:gd name="connsiteY136" fmla="*/ 1636041 h 2520296"/>
              <a:gd name="connsiteX137" fmla="*/ 929472 w 4955961"/>
              <a:gd name="connsiteY137" fmla="*/ 1696331 h 2520296"/>
              <a:gd name="connsiteX138" fmla="*/ 844061 w 4955961"/>
              <a:gd name="connsiteY138" fmla="*/ 1731500 h 2520296"/>
              <a:gd name="connsiteX139" fmla="*/ 778747 w 4955961"/>
              <a:gd name="connsiteY139" fmla="*/ 1726476 h 2520296"/>
              <a:gd name="connsiteX140" fmla="*/ 738554 w 4955961"/>
              <a:gd name="connsiteY140" fmla="*/ 1751597 h 2520296"/>
              <a:gd name="connsiteX141" fmla="*/ 678263 w 4955961"/>
              <a:gd name="connsiteY141" fmla="*/ 1766669 h 2520296"/>
              <a:gd name="connsiteX142" fmla="*/ 638070 w 4955961"/>
              <a:gd name="connsiteY142" fmla="*/ 1766669 h 2520296"/>
              <a:gd name="connsiteX143" fmla="*/ 587828 w 4955961"/>
              <a:gd name="connsiteY143" fmla="*/ 1811887 h 2520296"/>
              <a:gd name="connsiteX144" fmla="*/ 542611 w 4955961"/>
              <a:gd name="connsiteY144" fmla="*/ 1831983 h 2520296"/>
              <a:gd name="connsiteX145" fmla="*/ 487345 w 4955961"/>
              <a:gd name="connsiteY145" fmla="*/ 1831983 h 2520296"/>
              <a:gd name="connsiteX146" fmla="*/ 477296 w 4955961"/>
              <a:gd name="connsiteY146" fmla="*/ 1897298 h 2520296"/>
              <a:gd name="connsiteX147" fmla="*/ 477296 w 4955961"/>
              <a:gd name="connsiteY147" fmla="*/ 2017878 h 2520296"/>
              <a:gd name="connsiteX148" fmla="*/ 487345 w 4955961"/>
              <a:gd name="connsiteY148" fmla="*/ 2133434 h 2520296"/>
              <a:gd name="connsiteX149" fmla="*/ 502417 w 4955961"/>
              <a:gd name="connsiteY149" fmla="*/ 2198748 h 2520296"/>
              <a:gd name="connsiteX150" fmla="*/ 487345 w 4955961"/>
              <a:gd name="connsiteY150" fmla="*/ 2279135 h 2520296"/>
              <a:gd name="connsiteX151" fmla="*/ 487345 w 4955961"/>
              <a:gd name="connsiteY151" fmla="*/ 2394691 h 2520296"/>
              <a:gd name="connsiteX152" fmla="*/ 472272 w 4955961"/>
              <a:gd name="connsiteY152" fmla="*/ 2520296 h 2520296"/>
              <a:gd name="connsiteX153" fmla="*/ 396910 w 4955961"/>
              <a:gd name="connsiteY153" fmla="*/ 2505223 h 2520296"/>
              <a:gd name="connsiteX154" fmla="*/ 381837 w 4955961"/>
              <a:gd name="connsiteY154" fmla="*/ 2299232 h 2520296"/>
              <a:gd name="connsiteX155" fmla="*/ 427055 w 4955961"/>
              <a:gd name="connsiteY155" fmla="*/ 2123386 h 2520296"/>
              <a:gd name="connsiteX156" fmla="*/ 411982 w 4955961"/>
              <a:gd name="connsiteY156" fmla="*/ 1912370 h 2520296"/>
              <a:gd name="connsiteX157" fmla="*/ 417006 w 4955961"/>
              <a:gd name="connsiteY157" fmla="*/ 1816911 h 2520296"/>
              <a:gd name="connsiteX158" fmla="*/ 432079 w 4955961"/>
              <a:gd name="connsiteY158" fmla="*/ 1736524 h 2520296"/>
              <a:gd name="connsiteX159" fmla="*/ 532562 w 4955961"/>
              <a:gd name="connsiteY159" fmla="*/ 1696331 h 2520296"/>
              <a:gd name="connsiteX160" fmla="*/ 653143 w 4955961"/>
              <a:gd name="connsiteY160" fmla="*/ 1686282 h 2520296"/>
              <a:gd name="connsiteX161" fmla="*/ 708408 w 4955961"/>
              <a:gd name="connsiteY161" fmla="*/ 1595847 h 2520296"/>
              <a:gd name="connsiteX162" fmla="*/ 733529 w 4955961"/>
              <a:gd name="connsiteY162" fmla="*/ 1530533 h 2520296"/>
              <a:gd name="connsiteX163" fmla="*/ 859134 w 4955961"/>
              <a:gd name="connsiteY163" fmla="*/ 1495364 h 2520296"/>
              <a:gd name="connsiteX164" fmla="*/ 828989 w 4955961"/>
              <a:gd name="connsiteY164" fmla="*/ 1399904 h 2520296"/>
              <a:gd name="connsiteX165" fmla="*/ 698360 w 4955961"/>
              <a:gd name="connsiteY165" fmla="*/ 1314493 h 2520296"/>
              <a:gd name="connsiteX166" fmla="*/ 673239 w 4955961"/>
              <a:gd name="connsiteY166" fmla="*/ 1173816 h 2520296"/>
              <a:gd name="connsiteX167" fmla="*/ 612949 w 4955961"/>
              <a:gd name="connsiteY167" fmla="*/ 1108502 h 2520296"/>
              <a:gd name="connsiteX168" fmla="*/ 557683 w 4955961"/>
              <a:gd name="connsiteY168" fmla="*/ 952753 h 2520296"/>
              <a:gd name="connsiteX169" fmla="*/ 562707 w 4955961"/>
              <a:gd name="connsiteY169" fmla="*/ 872366 h 2520296"/>
              <a:gd name="connsiteX170" fmla="*/ 547635 w 4955961"/>
              <a:gd name="connsiteY170" fmla="*/ 797003 h 2520296"/>
              <a:gd name="connsiteX171" fmla="*/ 542611 w 4955961"/>
              <a:gd name="connsiteY171" fmla="*/ 636230 h 2520296"/>
              <a:gd name="connsiteX172" fmla="*/ 547635 w 4955961"/>
              <a:gd name="connsiteY172" fmla="*/ 470432 h 2520296"/>
              <a:gd name="connsiteX173" fmla="*/ 572756 w 4955961"/>
              <a:gd name="connsiteY173" fmla="*/ 364924 h 2520296"/>
              <a:gd name="connsiteX174" fmla="*/ 582804 w 4955961"/>
              <a:gd name="connsiteY174" fmla="*/ 289561 h 2520296"/>
              <a:gd name="connsiteX175" fmla="*/ 537587 w 4955961"/>
              <a:gd name="connsiteY175" fmla="*/ 254392 h 2520296"/>
              <a:gd name="connsiteX176" fmla="*/ 401934 w 4955961"/>
              <a:gd name="connsiteY176" fmla="*/ 244344 h 2520296"/>
              <a:gd name="connsiteX177" fmla="*/ 286378 w 4955961"/>
              <a:gd name="connsiteY177" fmla="*/ 239320 h 2520296"/>
              <a:gd name="connsiteX178" fmla="*/ 251208 w 4955961"/>
              <a:gd name="connsiteY178" fmla="*/ 214199 h 2520296"/>
              <a:gd name="connsiteX179" fmla="*/ 145701 w 4955961"/>
              <a:gd name="connsiteY179" fmla="*/ 219223 h 2520296"/>
              <a:gd name="connsiteX180" fmla="*/ 65314 w 4955961"/>
              <a:gd name="connsiteY180" fmla="*/ 224247 h 2520296"/>
              <a:gd name="connsiteX181" fmla="*/ 0 w 4955961"/>
              <a:gd name="connsiteY181" fmla="*/ 194102 h 252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4955961" h="2520296">
                <a:moveTo>
                  <a:pt x="0" y="194102"/>
                </a:moveTo>
                <a:lnTo>
                  <a:pt x="65314" y="98643"/>
                </a:lnTo>
                <a:lnTo>
                  <a:pt x="140677" y="113715"/>
                </a:lnTo>
                <a:lnTo>
                  <a:pt x="236136" y="128788"/>
                </a:lnTo>
                <a:lnTo>
                  <a:pt x="336619" y="138836"/>
                </a:lnTo>
                <a:lnTo>
                  <a:pt x="386861" y="153909"/>
                </a:lnTo>
                <a:lnTo>
                  <a:pt x="467248" y="148885"/>
                </a:lnTo>
                <a:lnTo>
                  <a:pt x="592852" y="204150"/>
                </a:lnTo>
                <a:lnTo>
                  <a:pt x="648118" y="239320"/>
                </a:lnTo>
                <a:lnTo>
                  <a:pt x="633046" y="329755"/>
                </a:lnTo>
                <a:lnTo>
                  <a:pt x="607925" y="415166"/>
                </a:lnTo>
                <a:lnTo>
                  <a:pt x="602901" y="515649"/>
                </a:lnTo>
                <a:lnTo>
                  <a:pt x="592852" y="591012"/>
                </a:lnTo>
                <a:lnTo>
                  <a:pt x="607925" y="711592"/>
                </a:lnTo>
                <a:lnTo>
                  <a:pt x="653143" y="812076"/>
                </a:lnTo>
                <a:lnTo>
                  <a:pt x="703384" y="872366"/>
                </a:lnTo>
                <a:lnTo>
                  <a:pt x="703384" y="962801"/>
                </a:lnTo>
                <a:lnTo>
                  <a:pt x="708408" y="1058260"/>
                </a:lnTo>
                <a:lnTo>
                  <a:pt x="753626" y="1163768"/>
                </a:lnTo>
                <a:lnTo>
                  <a:pt x="803868" y="1244155"/>
                </a:lnTo>
                <a:lnTo>
                  <a:pt x="884255" y="1274300"/>
                </a:lnTo>
                <a:lnTo>
                  <a:pt x="894303" y="1178841"/>
                </a:lnTo>
                <a:cubicBezTo>
                  <a:pt x="872088" y="1134410"/>
                  <a:pt x="884798" y="1149239"/>
                  <a:pt x="864158" y="1128599"/>
                </a:cubicBezTo>
                <a:lnTo>
                  <a:pt x="834013" y="1023091"/>
                </a:lnTo>
                <a:lnTo>
                  <a:pt x="889279" y="972849"/>
                </a:lnTo>
                <a:lnTo>
                  <a:pt x="974690" y="1048212"/>
                </a:lnTo>
                <a:lnTo>
                  <a:pt x="1040004" y="1068309"/>
                </a:lnTo>
                <a:lnTo>
                  <a:pt x="1105318" y="1098454"/>
                </a:lnTo>
                <a:lnTo>
                  <a:pt x="1251019" y="1103478"/>
                </a:lnTo>
                <a:lnTo>
                  <a:pt x="1361551" y="1073333"/>
                </a:lnTo>
                <a:lnTo>
                  <a:pt x="1416817" y="1113526"/>
                </a:lnTo>
                <a:lnTo>
                  <a:pt x="1522325" y="1098454"/>
                </a:lnTo>
                <a:lnTo>
                  <a:pt x="1522325" y="987922"/>
                </a:lnTo>
                <a:lnTo>
                  <a:pt x="1592663" y="972849"/>
                </a:lnTo>
                <a:lnTo>
                  <a:pt x="1718268" y="952753"/>
                </a:lnTo>
                <a:lnTo>
                  <a:pt x="1768510" y="997970"/>
                </a:lnTo>
                <a:lnTo>
                  <a:pt x="1818751" y="1038164"/>
                </a:lnTo>
                <a:lnTo>
                  <a:pt x="1874017" y="997970"/>
                </a:lnTo>
                <a:lnTo>
                  <a:pt x="1974501" y="922608"/>
                </a:lnTo>
                <a:lnTo>
                  <a:pt x="2044839" y="977874"/>
                </a:lnTo>
                <a:lnTo>
                  <a:pt x="2235758" y="917583"/>
                </a:lnTo>
                <a:lnTo>
                  <a:pt x="2321169" y="867342"/>
                </a:lnTo>
                <a:lnTo>
                  <a:pt x="2421652" y="882414"/>
                </a:lnTo>
                <a:lnTo>
                  <a:pt x="2517112" y="937680"/>
                </a:lnTo>
                <a:lnTo>
                  <a:pt x="2572378" y="852269"/>
                </a:lnTo>
                <a:lnTo>
                  <a:pt x="2672861" y="817100"/>
                </a:lnTo>
                <a:lnTo>
                  <a:pt x="2753248" y="857293"/>
                </a:lnTo>
                <a:lnTo>
                  <a:pt x="2888901" y="751786"/>
                </a:lnTo>
                <a:lnTo>
                  <a:pt x="2959239" y="711592"/>
                </a:lnTo>
                <a:lnTo>
                  <a:pt x="2954215" y="631205"/>
                </a:lnTo>
                <a:lnTo>
                  <a:pt x="3009481" y="540770"/>
                </a:lnTo>
                <a:lnTo>
                  <a:pt x="3089868" y="515649"/>
                </a:lnTo>
                <a:lnTo>
                  <a:pt x="3280787" y="455359"/>
                </a:lnTo>
                <a:lnTo>
                  <a:pt x="3406391" y="415166"/>
                </a:lnTo>
                <a:lnTo>
                  <a:pt x="3411415" y="415166"/>
                </a:lnTo>
                <a:lnTo>
                  <a:pt x="3431512" y="364924"/>
                </a:lnTo>
                <a:lnTo>
                  <a:pt x="3471705" y="339803"/>
                </a:lnTo>
                <a:lnTo>
                  <a:pt x="3577213" y="364924"/>
                </a:lnTo>
                <a:lnTo>
                  <a:pt x="3617406" y="299610"/>
                </a:lnTo>
                <a:lnTo>
                  <a:pt x="3582237" y="199126"/>
                </a:lnTo>
                <a:lnTo>
                  <a:pt x="3632479" y="123764"/>
                </a:lnTo>
                <a:lnTo>
                  <a:pt x="3682721" y="108691"/>
                </a:lnTo>
                <a:lnTo>
                  <a:pt x="3768132" y="98643"/>
                </a:lnTo>
                <a:lnTo>
                  <a:pt x="3853543" y="68498"/>
                </a:lnTo>
                <a:lnTo>
                  <a:pt x="3926566" y="0"/>
                </a:lnTo>
                <a:lnTo>
                  <a:pt x="4036335" y="24953"/>
                </a:lnTo>
                <a:lnTo>
                  <a:pt x="4098939" y="24114"/>
                </a:lnTo>
                <a:lnTo>
                  <a:pt x="4136817" y="84738"/>
                </a:lnTo>
                <a:lnTo>
                  <a:pt x="4233040" y="144021"/>
                </a:lnTo>
                <a:lnTo>
                  <a:pt x="4265131" y="161603"/>
                </a:lnTo>
                <a:lnTo>
                  <a:pt x="4328894" y="158588"/>
                </a:lnTo>
                <a:lnTo>
                  <a:pt x="4433985" y="103491"/>
                </a:lnTo>
                <a:cubicBezTo>
                  <a:pt x="4438582" y="112931"/>
                  <a:pt x="4529724" y="130243"/>
                  <a:pt x="4534321" y="139683"/>
                </a:cubicBezTo>
                <a:lnTo>
                  <a:pt x="4649976" y="93944"/>
                </a:lnTo>
                <a:lnTo>
                  <a:pt x="4746593" y="56096"/>
                </a:lnTo>
                <a:lnTo>
                  <a:pt x="4927392" y="123087"/>
                </a:lnTo>
                <a:lnTo>
                  <a:pt x="4955961" y="208329"/>
                </a:lnTo>
                <a:lnTo>
                  <a:pt x="4872101" y="233450"/>
                </a:lnTo>
                <a:lnTo>
                  <a:pt x="4816071" y="292232"/>
                </a:lnTo>
                <a:lnTo>
                  <a:pt x="4759648" y="308143"/>
                </a:lnTo>
                <a:lnTo>
                  <a:pt x="4711352" y="436426"/>
                </a:lnTo>
                <a:cubicBezTo>
                  <a:pt x="4668589" y="504699"/>
                  <a:pt x="4662917" y="407677"/>
                  <a:pt x="4620153" y="554660"/>
                </a:cubicBezTo>
                <a:lnTo>
                  <a:pt x="4538238" y="613443"/>
                </a:lnTo>
                <a:lnTo>
                  <a:pt x="4298702" y="469084"/>
                </a:lnTo>
                <a:lnTo>
                  <a:pt x="4205581" y="409131"/>
                </a:lnTo>
                <a:lnTo>
                  <a:pt x="4077685" y="341976"/>
                </a:lnTo>
                <a:lnTo>
                  <a:pt x="3984171" y="163957"/>
                </a:lnTo>
                <a:lnTo>
                  <a:pt x="3883688" y="138836"/>
                </a:lnTo>
                <a:lnTo>
                  <a:pt x="3813349" y="138836"/>
                </a:lnTo>
                <a:lnTo>
                  <a:pt x="3707841" y="153909"/>
                </a:lnTo>
                <a:lnTo>
                  <a:pt x="3687745" y="189078"/>
                </a:lnTo>
                <a:lnTo>
                  <a:pt x="3682721" y="244344"/>
                </a:lnTo>
                <a:lnTo>
                  <a:pt x="3662624" y="309658"/>
                </a:lnTo>
                <a:lnTo>
                  <a:pt x="3647551" y="374972"/>
                </a:lnTo>
                <a:lnTo>
                  <a:pt x="3627455" y="395069"/>
                </a:lnTo>
                <a:lnTo>
                  <a:pt x="3506874" y="430238"/>
                </a:lnTo>
                <a:lnTo>
                  <a:pt x="3476729" y="445311"/>
                </a:lnTo>
                <a:lnTo>
                  <a:pt x="3411415" y="455359"/>
                </a:lnTo>
                <a:lnTo>
                  <a:pt x="3341077" y="500577"/>
                </a:lnTo>
                <a:lnTo>
                  <a:pt x="3240593" y="525698"/>
                </a:lnTo>
                <a:lnTo>
                  <a:pt x="3155182" y="535746"/>
                </a:lnTo>
                <a:lnTo>
                  <a:pt x="3079819" y="575940"/>
                </a:lnTo>
                <a:lnTo>
                  <a:pt x="3074795" y="631205"/>
                </a:lnTo>
                <a:lnTo>
                  <a:pt x="3014505" y="671399"/>
                </a:lnTo>
                <a:lnTo>
                  <a:pt x="3009481" y="726665"/>
                </a:lnTo>
                <a:lnTo>
                  <a:pt x="2964263" y="781931"/>
                </a:lnTo>
                <a:lnTo>
                  <a:pt x="2919046" y="827148"/>
                </a:lnTo>
                <a:lnTo>
                  <a:pt x="2843683" y="872366"/>
                </a:lnTo>
                <a:lnTo>
                  <a:pt x="2748224" y="912559"/>
                </a:lnTo>
                <a:lnTo>
                  <a:pt x="2662813" y="962801"/>
                </a:lnTo>
                <a:lnTo>
                  <a:pt x="2622619" y="952753"/>
                </a:lnTo>
                <a:lnTo>
                  <a:pt x="2542233" y="982898"/>
                </a:lnTo>
                <a:lnTo>
                  <a:pt x="2466870" y="1023091"/>
                </a:lnTo>
                <a:lnTo>
                  <a:pt x="2376435" y="987922"/>
                </a:lnTo>
                <a:lnTo>
                  <a:pt x="2306096" y="977874"/>
                </a:lnTo>
                <a:lnTo>
                  <a:pt x="2210637" y="1002994"/>
                </a:lnTo>
                <a:lnTo>
                  <a:pt x="2130250" y="1038164"/>
                </a:lnTo>
                <a:lnTo>
                  <a:pt x="2095081" y="1078357"/>
                </a:lnTo>
                <a:lnTo>
                  <a:pt x="2004646" y="1073333"/>
                </a:lnTo>
                <a:lnTo>
                  <a:pt x="1909187" y="1058260"/>
                </a:lnTo>
                <a:lnTo>
                  <a:pt x="1858945" y="1103478"/>
                </a:lnTo>
                <a:lnTo>
                  <a:pt x="1798655" y="1123575"/>
                </a:lnTo>
                <a:lnTo>
                  <a:pt x="1718268" y="1088405"/>
                </a:lnTo>
                <a:lnTo>
                  <a:pt x="1683099" y="1073333"/>
                </a:lnTo>
                <a:lnTo>
                  <a:pt x="1592663" y="1108502"/>
                </a:lnTo>
                <a:lnTo>
                  <a:pt x="1557494" y="1163768"/>
                </a:lnTo>
                <a:lnTo>
                  <a:pt x="1441938" y="1178841"/>
                </a:lnTo>
                <a:lnTo>
                  <a:pt x="1341455" y="1158744"/>
                </a:lnTo>
                <a:lnTo>
                  <a:pt x="1251019" y="1173816"/>
                </a:lnTo>
                <a:lnTo>
                  <a:pt x="1326382" y="1309469"/>
                </a:lnTo>
                <a:lnTo>
                  <a:pt x="1261068" y="1404929"/>
                </a:lnTo>
                <a:lnTo>
                  <a:pt x="1175657" y="1445122"/>
                </a:lnTo>
                <a:lnTo>
                  <a:pt x="1115367" y="1450146"/>
                </a:lnTo>
                <a:lnTo>
                  <a:pt x="1055077" y="1485315"/>
                </a:lnTo>
                <a:lnTo>
                  <a:pt x="994787" y="1510436"/>
                </a:lnTo>
                <a:lnTo>
                  <a:pt x="969666" y="1600871"/>
                </a:lnTo>
                <a:lnTo>
                  <a:pt x="929472" y="1636041"/>
                </a:lnTo>
                <a:lnTo>
                  <a:pt x="929472" y="1696331"/>
                </a:lnTo>
                <a:lnTo>
                  <a:pt x="844061" y="1731500"/>
                </a:lnTo>
                <a:lnTo>
                  <a:pt x="778747" y="1726476"/>
                </a:lnTo>
                <a:lnTo>
                  <a:pt x="738554" y="1751597"/>
                </a:lnTo>
                <a:lnTo>
                  <a:pt x="678263" y="1766669"/>
                </a:lnTo>
                <a:lnTo>
                  <a:pt x="638070" y="1766669"/>
                </a:lnTo>
                <a:lnTo>
                  <a:pt x="587828" y="1811887"/>
                </a:lnTo>
                <a:lnTo>
                  <a:pt x="542611" y="1831983"/>
                </a:lnTo>
                <a:lnTo>
                  <a:pt x="487345" y="1831983"/>
                </a:lnTo>
                <a:lnTo>
                  <a:pt x="477296" y="1897298"/>
                </a:lnTo>
                <a:lnTo>
                  <a:pt x="477296" y="2017878"/>
                </a:lnTo>
                <a:lnTo>
                  <a:pt x="487345" y="2133434"/>
                </a:lnTo>
                <a:lnTo>
                  <a:pt x="502417" y="2198748"/>
                </a:lnTo>
                <a:lnTo>
                  <a:pt x="487345" y="2279135"/>
                </a:lnTo>
                <a:lnTo>
                  <a:pt x="487345" y="2394691"/>
                </a:lnTo>
                <a:lnTo>
                  <a:pt x="472272" y="2520296"/>
                </a:lnTo>
                <a:lnTo>
                  <a:pt x="396910" y="2505223"/>
                </a:lnTo>
                <a:lnTo>
                  <a:pt x="381837" y="2299232"/>
                </a:lnTo>
                <a:lnTo>
                  <a:pt x="427055" y="2123386"/>
                </a:lnTo>
                <a:lnTo>
                  <a:pt x="411982" y="1912370"/>
                </a:lnTo>
                <a:lnTo>
                  <a:pt x="417006" y="1816911"/>
                </a:lnTo>
                <a:lnTo>
                  <a:pt x="432079" y="1736524"/>
                </a:lnTo>
                <a:lnTo>
                  <a:pt x="532562" y="1696331"/>
                </a:lnTo>
                <a:lnTo>
                  <a:pt x="653143" y="1686282"/>
                </a:lnTo>
                <a:lnTo>
                  <a:pt x="708408" y="1595847"/>
                </a:lnTo>
                <a:lnTo>
                  <a:pt x="733529" y="1530533"/>
                </a:lnTo>
                <a:lnTo>
                  <a:pt x="859134" y="1495364"/>
                </a:lnTo>
                <a:lnTo>
                  <a:pt x="828989" y="1399904"/>
                </a:lnTo>
                <a:lnTo>
                  <a:pt x="698360" y="1314493"/>
                </a:lnTo>
                <a:lnTo>
                  <a:pt x="673239" y="1173816"/>
                </a:lnTo>
                <a:lnTo>
                  <a:pt x="612949" y="1108502"/>
                </a:lnTo>
                <a:lnTo>
                  <a:pt x="557683" y="952753"/>
                </a:lnTo>
                <a:lnTo>
                  <a:pt x="562707" y="872366"/>
                </a:lnTo>
                <a:lnTo>
                  <a:pt x="547635" y="797003"/>
                </a:lnTo>
                <a:lnTo>
                  <a:pt x="542611" y="636230"/>
                </a:lnTo>
                <a:lnTo>
                  <a:pt x="547635" y="470432"/>
                </a:lnTo>
                <a:lnTo>
                  <a:pt x="572756" y="364924"/>
                </a:lnTo>
                <a:lnTo>
                  <a:pt x="582804" y="289561"/>
                </a:lnTo>
                <a:lnTo>
                  <a:pt x="537587" y="254392"/>
                </a:lnTo>
                <a:lnTo>
                  <a:pt x="401934" y="244344"/>
                </a:lnTo>
                <a:lnTo>
                  <a:pt x="286378" y="239320"/>
                </a:lnTo>
                <a:lnTo>
                  <a:pt x="251208" y="214199"/>
                </a:lnTo>
                <a:lnTo>
                  <a:pt x="145701" y="219223"/>
                </a:lnTo>
                <a:lnTo>
                  <a:pt x="65314" y="224247"/>
                </a:lnTo>
                <a:lnTo>
                  <a:pt x="0" y="194102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1019406" y="8715286"/>
            <a:ext cx="5373799" cy="307682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количества посадки судов на мель в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2020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году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7" name="Овал 236"/>
          <p:cNvSpPr>
            <a:spLocks noChangeAspect="1"/>
          </p:cNvSpPr>
          <p:nvPr/>
        </p:nvSpPr>
        <p:spPr>
          <a:xfrm>
            <a:off x="3898610" y="5186563"/>
            <a:ext cx="377600" cy="3485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>
          <a:xfrm>
            <a:off x="6048206" y="5200948"/>
            <a:ext cx="377600" cy="3485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9" name="Группа 258"/>
          <p:cNvGrpSpPr/>
          <p:nvPr/>
        </p:nvGrpSpPr>
        <p:grpSpPr>
          <a:xfrm>
            <a:off x="4383988" y="5194685"/>
            <a:ext cx="460005" cy="403501"/>
            <a:chOff x="13335001" y="5107720"/>
            <a:chExt cx="1087942" cy="959909"/>
          </a:xfrm>
        </p:grpSpPr>
        <p:pic>
          <p:nvPicPr>
            <p:cNvPr id="260" name="Рисунок 25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1" y="5107720"/>
              <a:ext cx="1087942" cy="959909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rgbClr val="000000"/>
              </a:solidFill>
            </a:ln>
            <a:effectLst/>
            <a:extLst/>
          </p:spPr>
        </p:pic>
        <p:sp>
          <p:nvSpPr>
            <p:cNvPr id="261" name="Line 223"/>
            <p:cNvSpPr>
              <a:spLocks noChangeShapeType="1"/>
            </p:cNvSpPr>
            <p:nvPr/>
          </p:nvSpPr>
          <p:spPr bwMode="auto">
            <a:xfrm flipH="1" flipV="1">
              <a:off x="13335001" y="5175105"/>
              <a:ext cx="1063808" cy="84787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472750" y="5037939"/>
            <a:ext cx="460005" cy="403501"/>
            <a:chOff x="13335001" y="5107720"/>
            <a:chExt cx="1087942" cy="959909"/>
          </a:xfrm>
        </p:grpSpPr>
        <p:pic>
          <p:nvPicPr>
            <p:cNvPr id="130" name="Рисунок 1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1" y="5107720"/>
              <a:ext cx="1087942" cy="959909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rgbClr val="000000"/>
              </a:solidFill>
            </a:ln>
            <a:effectLst/>
            <a:extLst/>
          </p:spPr>
        </p:pic>
        <p:sp>
          <p:nvSpPr>
            <p:cNvPr id="131" name="Line 223"/>
            <p:cNvSpPr>
              <a:spLocks noChangeShapeType="1"/>
            </p:cNvSpPr>
            <p:nvPr/>
          </p:nvSpPr>
          <p:spPr bwMode="auto">
            <a:xfrm flipH="1" flipV="1">
              <a:off x="13335001" y="5175105"/>
              <a:ext cx="1063808" cy="84787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291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7" grpId="0" animBg="1"/>
      <p:bldP spid="2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89" y="5726513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1" rIns="91358" bIns="4568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0" y="432392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194" y="4832792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0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02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09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0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4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69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8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5" y="2054268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5999" y="2800946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09" y="30944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1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69" y="5202450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56" y="65605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10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58" y="5181585"/>
            <a:ext cx="96375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01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83" y="538844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79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65" y="4135297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0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69" y="6232179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69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88" y="64674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63" y="5980536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1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7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49" y="396253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03" y="41940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24" y="524345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8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4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13" y="648709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13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48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2" y="55956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891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4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2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46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4" y="3579739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6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01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11" y="667394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0" y="4771972"/>
            <a:ext cx="11999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24" y="8123558"/>
            <a:ext cx="10332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197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86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0" y="3906964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8" y="4204157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70"/>
            <a:ext cx="6714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0" y="2747776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32" y="5309847"/>
            <a:ext cx="12660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5"/>
            <a:ext cx="5373799" cy="523125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происшествий на воде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2020 году  по муниципальным районам /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количество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погибших/ количество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спасенных.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56"/>
            <a:ext cx="9693904" cy="6770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31" tIns="45670" rIns="91331" bIns="4567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С </a:t>
            </a:r>
            <a:r>
              <a:rPr lang="ru-RU" sz="1900" b="1" dirty="0">
                <a:solidFill>
                  <a:srgbClr val="000000"/>
                </a:solidFill>
              </a:rPr>
              <a:t>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зарегистрировано </a:t>
            </a:r>
            <a:r>
              <a:rPr lang="ru-RU" sz="1900" b="1" dirty="0" smtClean="0">
                <a:solidFill>
                  <a:srgbClr val="FF0000"/>
                </a:solidFill>
              </a:rPr>
              <a:t>107 </a:t>
            </a:r>
            <a:r>
              <a:rPr lang="ru-RU" sz="1900" b="1" dirty="0" smtClean="0">
                <a:solidFill>
                  <a:srgbClr val="000000"/>
                </a:solidFill>
              </a:rPr>
              <a:t>происшествий на воде,</a:t>
            </a:r>
          </a:p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 в которых погибло </a:t>
            </a:r>
            <a:r>
              <a:rPr lang="ru-RU" sz="1900" b="1" dirty="0" smtClean="0">
                <a:solidFill>
                  <a:srgbClr val="FF0000"/>
                </a:solidFill>
              </a:rPr>
              <a:t>86 </a:t>
            </a:r>
            <a:r>
              <a:rPr lang="ru-RU" sz="1900" b="1" dirty="0" smtClean="0">
                <a:solidFill>
                  <a:srgbClr val="000000"/>
                </a:solidFill>
              </a:rPr>
              <a:t>человек, спасено </a:t>
            </a:r>
            <a:r>
              <a:rPr lang="ru-RU" sz="1900" b="1" dirty="0" smtClean="0">
                <a:solidFill>
                  <a:srgbClr val="FF0000"/>
                </a:solidFill>
              </a:rPr>
              <a:t>59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82" y="6477000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33600" y="3657600"/>
            <a:ext cx="737576" cy="5840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10/9/4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4" y="2533710"/>
            <a:ext cx="632310" cy="6175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79" y="3857373"/>
            <a:ext cx="639767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01"/>
            <a:ext cx="2065090" cy="1784928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12" y="214429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2" y="2529497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4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0" y="626155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6" y="3125283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59" y="4965945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6" y="7495145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65" y="4397590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1" y="3320357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3/3/6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6/5/2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898" y="5003228"/>
            <a:ext cx="619302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4" y="7239000"/>
            <a:ext cx="606727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507195" y="4135297"/>
            <a:ext cx="598205" cy="58424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67"/>
            <a:ext cx="627315" cy="6126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8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7" cy="593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9/8/2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58" y="5481305"/>
            <a:ext cx="623155" cy="6086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352800" y="3868324"/>
            <a:ext cx="1105713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20/11/14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24" y="360618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33" y="1767497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63" y="4635044"/>
            <a:ext cx="637637" cy="62275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3/2/1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67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896" y="538237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2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7" y="370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6" y="2268886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1" y="1981020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7" y="5521757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3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3" y="7467600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7" y="716878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11256260" y="42192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6175628" y="6779451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447137" y="8383378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>
            <a:off x="4640340" y="2999348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  <p:bldP spid="241" grpId="0" animBg="1"/>
      <p:bldP spid="242" grpId="0" animBg="1"/>
      <p:bldP spid="243" grpId="0" animBg="1"/>
      <p:bldP spid="1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latin typeface="Times New Roman" pitchFamily="18" charset="0"/>
              </a:rPr>
              <a:t>(ЧС, ПРОИСШЕСТВИЯ, СВЯЗАННЫЕ СО </a:t>
            </a:r>
            <a:r>
              <a:rPr lang="ru-RU" altLang="ru-RU" dirty="0" smtClean="0"/>
              <a:t>ВЗРЫВАМИ БЫТОВОГО ГАЗА</a:t>
            </a:r>
            <a:r>
              <a:rPr lang="ru-RU" altLang="ru-RU" dirty="0" smtClean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7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66" y="4323959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19" y="483282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4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27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43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39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74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30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21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55" y="206199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3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64" y="3456378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6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66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494" y="5168392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281" y="6568252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25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44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21" y="521159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51" y="5407691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10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08" y="538848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28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14" y="3754819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390" y="4143024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495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79" y="6346968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27" y="581028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44" y="617404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8988" y="5980569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48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099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74" y="397026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28" y="420182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085" y="5110783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49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85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380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39" y="6487130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38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65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78" y="7344886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21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2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2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2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47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19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88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765364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02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3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20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46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67" y="4780562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15" y="8131287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3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76" y="4960744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55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687" y="4440450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27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57" y="7287394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24" y="2682916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34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06" y="8169770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8"/>
            <a:ext cx="5222332" cy="738438"/>
          </a:xfrm>
          <a:prstGeom prst="rect">
            <a:avLst/>
          </a:prstGeom>
        </p:spPr>
        <p:txBody>
          <a:bodyPr wrap="square" lIns="91201" tIns="45608" rIns="91201" bIns="4560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26" y="5029200"/>
            <a:ext cx="552074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00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563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0" y="399279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3" y="853440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44807</TotalTime>
  <Words>664</Words>
  <Application>Microsoft Office PowerPoint</Application>
  <PresentationFormat>A3 (297x420 мм)</PresentationFormat>
  <Paragraphs>361</Paragraphs>
  <Slides>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2604</cp:revision>
  <cp:lastPrinted>2020-06-04T16:57:06Z</cp:lastPrinted>
  <dcterms:created xsi:type="dcterms:W3CDTF">2016-06-03T06:31:21Z</dcterms:created>
  <dcterms:modified xsi:type="dcterms:W3CDTF">2020-11-11T09:38:14Z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